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8" d="100"/>
          <a:sy n="78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79C7C-8E7A-4046-BEEF-6AA605670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FCBAC-1108-453F-83C8-CC67944A6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B0634-30E1-4088-A738-E60FCC65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2544-4286-4531-9FF5-6965957C1BD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7C6F8-7197-4BB6-8BB6-AAE918B02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A9692-0A3B-458D-B7CD-E0398444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F0E4-F769-4C37-9A72-1662CD1E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4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5B9E2-3EB9-46B7-9E57-0EA449970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1F560-1D85-44B9-8C74-DD6244DC5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D064-7B28-4B88-A2C2-494F8AF31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2544-4286-4531-9FF5-6965957C1BD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98142-9009-462E-94F9-3ACADBD40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B27B2-6A16-4212-81EB-277E3DE0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F0E4-F769-4C37-9A72-1662CD1E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45542B-9024-4CA0-A2B5-449F983C8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42C2E0-5D05-4DAB-82C8-0EBE337B7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F9C46-7C22-4D0C-876F-434F61491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2544-4286-4531-9FF5-6965957C1BD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B0DB4-420D-47F7-847B-3EC22AD1E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062A4-4AED-429E-91AF-62D452129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F0E4-F769-4C37-9A72-1662CD1E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5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2208-4F50-43F2-B76D-7B90C4EFA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81A10-3176-4C2A-9EA2-B24BE0686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8BD90-BAA5-4668-A945-178EE0C63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2544-4286-4531-9FF5-6965957C1BD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D11D9-A368-4C6F-901E-C99F3F3FD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26C05-EC57-4CA7-8650-89C7B4713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F0E4-F769-4C37-9A72-1662CD1E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2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8D52D-A99F-427B-A4B9-E53F456F5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D57BC-18BB-4580-8037-5E78EFE62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1A3AC-4979-4586-810A-32E638D86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2544-4286-4531-9FF5-6965957C1BD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721EB-A2B0-4A5A-8DAD-10F65192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87497-65DA-44D0-9061-D1BC7E2F0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F0E4-F769-4C37-9A72-1662CD1E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4C7D0-420E-42D8-B334-17C4346DD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C0E22-68FF-4716-BFEC-7D190F1CD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E1518-4EAB-43AC-98C7-BB8477298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BCE926-8C09-4433-953E-41AE8B19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2544-4286-4531-9FF5-6965957C1BD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6731BF-D4CD-41F1-98B8-C9A29D392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7F5A8-C648-4640-8DE8-F47A326E0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F0E4-F769-4C37-9A72-1662CD1E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12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E8A03-D92F-4E95-9281-578A88249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2FE3E-70B4-45D1-95B3-EDF587A3E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84C05B-E402-49FD-8981-3C07BC497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2EF048-2E35-4844-8E76-7976AB618F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9B7947-2C2F-45C7-A9DA-4DBC845C1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941126-3C2F-49A4-9B5E-414AF0E9C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2544-4286-4531-9FF5-6965957C1BD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26700D-2B4D-4669-A1D3-A56B97E68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23F822-51B9-45E0-9C25-4B9C4EA77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F0E4-F769-4C37-9A72-1662CD1E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2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F2A20-1FF1-489E-A27E-93BFCD17F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ECA2B8-87B3-42AA-8500-6166CA4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2544-4286-4531-9FF5-6965957C1BD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E1B0E6-C886-47DE-A42A-3F9CAFFE4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F65021-FD37-4C4A-9D41-94E0EE1A0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F0E4-F769-4C37-9A72-1662CD1E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1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6F66C8-CAAF-4BE3-A8BE-4CCC3FF80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2544-4286-4531-9FF5-6965957C1BD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150BB0-BCF3-4A2A-BB80-72B26D5A7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056FA-9129-43C4-8816-BF3373F2E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F0E4-F769-4C37-9A72-1662CD1E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4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85C0A-9455-448C-B7A1-168A8348C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41E31-C8ED-4D3D-87E5-47BCDD853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13F759-ACBF-4F98-8CEA-49F50FA87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54D30-099B-455A-B590-CA2DA88B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2544-4286-4531-9FF5-6965957C1BD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628C9-F94D-40CB-BF2E-E83106535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184AE-2E0B-4C40-BE08-935F2907B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F0E4-F769-4C37-9A72-1662CD1E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4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93D11-0B28-432F-B497-9960E60B3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1E2E43-F38D-46F3-8EBC-0709B02FA8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E4728-D9C7-4BDC-BAC5-11E0A9C4F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B1745C-B840-47B2-9E71-A288097FA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2544-4286-4531-9FF5-6965957C1BD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E55CD-6717-47BA-87F3-39CCACC6C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0DDA6-D51F-46A4-ABB1-A794B6369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FF0E4-F769-4C37-9A72-1662CD1E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1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C90CC8-052C-4C76-9BE8-216EFD2B4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73B86-B715-45FB-A28F-8193DE28C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C8779-61B0-44C2-8011-CAF35C000F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B2544-4286-4531-9FF5-6965957C1BD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1252-EE4D-4E4D-A422-C9A28A9F4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D0C90-D042-42EA-810D-C02B2C21F3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FF0E4-F769-4C37-9A72-1662CD1E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4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03D5C600-193A-4385-B64C-D9107BD6A058}"/>
              </a:ext>
            </a:extLst>
          </p:cNvPr>
          <p:cNvSpPr/>
          <p:nvPr/>
        </p:nvSpPr>
        <p:spPr>
          <a:xfrm>
            <a:off x="506025" y="514171"/>
            <a:ext cx="386549" cy="16338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Car</a:t>
            </a: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CD6B6E4B-6FD2-4BDA-B1E9-73D1A6420EE3}"/>
              </a:ext>
            </a:extLst>
          </p:cNvPr>
          <p:cNvSpPr/>
          <p:nvPr/>
        </p:nvSpPr>
        <p:spPr>
          <a:xfrm>
            <a:off x="461175" y="2404291"/>
            <a:ext cx="476250" cy="17709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Home</a:t>
            </a: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94434E9E-85CF-444F-AAC1-CB27EF59A0C6}"/>
              </a:ext>
            </a:extLst>
          </p:cNvPr>
          <p:cNvSpPr/>
          <p:nvPr/>
        </p:nvSpPr>
        <p:spPr>
          <a:xfrm>
            <a:off x="1667992" y="249797"/>
            <a:ext cx="670647" cy="111881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Sedan/Truck</a:t>
            </a: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A773BC15-925B-4B09-81E7-4CF93C35F1DA}"/>
              </a:ext>
            </a:extLst>
          </p:cNvPr>
          <p:cNvSpPr/>
          <p:nvPr/>
        </p:nvSpPr>
        <p:spPr>
          <a:xfrm>
            <a:off x="1667994" y="682175"/>
            <a:ext cx="670646" cy="111881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RV/Camper</a:t>
            </a: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3602DD97-06A4-4C39-B293-FBE1293C2E4A}"/>
              </a:ext>
            </a:extLst>
          </p:cNvPr>
          <p:cNvSpPr/>
          <p:nvPr/>
        </p:nvSpPr>
        <p:spPr>
          <a:xfrm>
            <a:off x="3153901" y="239512"/>
            <a:ext cx="670647" cy="111881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Travel 4G</a:t>
            </a:r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371F714F-8822-4C86-BFAA-59CE9AA6492F}"/>
              </a:ext>
            </a:extLst>
          </p:cNvPr>
          <p:cNvSpPr/>
          <p:nvPr/>
        </p:nvSpPr>
        <p:spPr>
          <a:xfrm>
            <a:off x="3153900" y="681213"/>
            <a:ext cx="670648" cy="111881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Travel RV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4E70EB0-D837-40AB-A468-0AFF60AA50F6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 flipV="1">
            <a:off x="892574" y="305738"/>
            <a:ext cx="775418" cy="290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81578C7-486B-44D1-907B-BD6784AAD921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>
            <a:off x="892574" y="595863"/>
            <a:ext cx="775420" cy="142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AEA431D-171C-40B7-B502-03879C95B785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 flipV="1">
            <a:off x="2338639" y="295453"/>
            <a:ext cx="815262" cy="10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A65FE33-AAB8-4E24-8964-E9D5C474BB6A}"/>
              </a:ext>
            </a:extLst>
          </p:cNvPr>
          <p:cNvCxnSpPr>
            <a:cxnSpLocks/>
            <a:stCxn id="8" idx="3"/>
            <a:endCxn id="10" idx="1"/>
          </p:cNvCxnSpPr>
          <p:nvPr/>
        </p:nvCxnSpPr>
        <p:spPr>
          <a:xfrm flipV="1">
            <a:off x="2338640" y="737154"/>
            <a:ext cx="815260" cy="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Process 25">
            <a:extLst>
              <a:ext uri="{FF2B5EF4-FFF2-40B4-BE49-F238E27FC236}">
                <a16:creationId xmlns:a16="http://schemas.microsoft.com/office/drawing/2014/main" id="{29433CBB-0E18-4E67-8F88-6C0CB18A7124}"/>
              </a:ext>
            </a:extLst>
          </p:cNvPr>
          <p:cNvSpPr/>
          <p:nvPr/>
        </p:nvSpPr>
        <p:spPr>
          <a:xfrm>
            <a:off x="1629450" y="1697193"/>
            <a:ext cx="670645" cy="214171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Medium &lt;4000 </a:t>
            </a:r>
            <a:r>
              <a:rPr lang="en-US" sz="700" dirty="0" err="1"/>
              <a:t>Sq</a:t>
            </a:r>
            <a:r>
              <a:rPr lang="en-US" sz="700" dirty="0"/>
              <a:t> Ft</a:t>
            </a:r>
          </a:p>
        </p:txBody>
      </p:sp>
      <p:sp>
        <p:nvSpPr>
          <p:cNvPr id="27" name="Flowchart: Process 26">
            <a:extLst>
              <a:ext uri="{FF2B5EF4-FFF2-40B4-BE49-F238E27FC236}">
                <a16:creationId xmlns:a16="http://schemas.microsoft.com/office/drawing/2014/main" id="{8D4AA29B-51FE-4813-9EAB-33893ECDDD3A}"/>
              </a:ext>
            </a:extLst>
          </p:cNvPr>
          <p:cNvSpPr/>
          <p:nvPr/>
        </p:nvSpPr>
        <p:spPr>
          <a:xfrm>
            <a:off x="1629450" y="2382596"/>
            <a:ext cx="670645" cy="214171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Large &lt;6000 </a:t>
            </a:r>
            <a:r>
              <a:rPr lang="en-US" sz="700" dirty="0" err="1"/>
              <a:t>Sq</a:t>
            </a:r>
            <a:r>
              <a:rPr lang="en-US" sz="700" dirty="0"/>
              <a:t> Ft</a:t>
            </a:r>
          </a:p>
        </p:txBody>
      </p:sp>
      <p:sp>
        <p:nvSpPr>
          <p:cNvPr id="28" name="Flowchart: Process 27">
            <a:extLst>
              <a:ext uri="{FF2B5EF4-FFF2-40B4-BE49-F238E27FC236}">
                <a16:creationId xmlns:a16="http://schemas.microsoft.com/office/drawing/2014/main" id="{436BFB1F-BC3D-4AB2-9AEC-58821898D981}"/>
              </a:ext>
            </a:extLst>
          </p:cNvPr>
          <p:cNvSpPr/>
          <p:nvPr/>
        </p:nvSpPr>
        <p:spPr>
          <a:xfrm>
            <a:off x="1629450" y="3013565"/>
            <a:ext cx="670645" cy="214172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X-Large &gt;6000 </a:t>
            </a:r>
            <a:r>
              <a:rPr lang="en-US" sz="700" dirty="0" err="1"/>
              <a:t>Sq</a:t>
            </a:r>
            <a:r>
              <a:rPr lang="en-US" sz="700" dirty="0"/>
              <a:t> Ft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DB0DED03-AF21-4FAB-8F81-3A9E28C70DDA}"/>
              </a:ext>
            </a:extLst>
          </p:cNvPr>
          <p:cNvCxnSpPr>
            <a:cxnSpLocks/>
            <a:stCxn id="5" idx="3"/>
            <a:endCxn id="26" idx="1"/>
          </p:cNvCxnSpPr>
          <p:nvPr/>
        </p:nvCxnSpPr>
        <p:spPr>
          <a:xfrm flipV="1">
            <a:off x="937425" y="1804279"/>
            <a:ext cx="692025" cy="68855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711BB5FC-D169-4CEC-A40F-424F86316AF8}"/>
              </a:ext>
            </a:extLst>
          </p:cNvPr>
          <p:cNvCxnSpPr>
            <a:cxnSpLocks/>
            <a:stCxn id="5" idx="3"/>
            <a:endCxn id="27" idx="1"/>
          </p:cNvCxnSpPr>
          <p:nvPr/>
        </p:nvCxnSpPr>
        <p:spPr>
          <a:xfrm flipV="1">
            <a:off x="937425" y="2489682"/>
            <a:ext cx="692025" cy="315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D05109D3-94FF-49B2-8104-FB97AD9A5412}"/>
              </a:ext>
            </a:extLst>
          </p:cNvPr>
          <p:cNvCxnSpPr>
            <a:cxnSpLocks/>
            <a:stCxn id="5" idx="3"/>
            <a:endCxn id="28" idx="1"/>
          </p:cNvCxnSpPr>
          <p:nvPr/>
        </p:nvCxnSpPr>
        <p:spPr>
          <a:xfrm>
            <a:off x="937425" y="2492837"/>
            <a:ext cx="692025" cy="6278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Flowchart: Process 83">
            <a:extLst>
              <a:ext uri="{FF2B5EF4-FFF2-40B4-BE49-F238E27FC236}">
                <a16:creationId xmlns:a16="http://schemas.microsoft.com/office/drawing/2014/main" id="{C947519E-C616-489B-B30E-D239A2C59C8B}"/>
              </a:ext>
            </a:extLst>
          </p:cNvPr>
          <p:cNvSpPr/>
          <p:nvPr/>
        </p:nvSpPr>
        <p:spPr>
          <a:xfrm>
            <a:off x="3437241" y="1550974"/>
            <a:ext cx="475458" cy="92859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0-1 bars</a:t>
            </a:r>
          </a:p>
        </p:txBody>
      </p:sp>
      <p:sp>
        <p:nvSpPr>
          <p:cNvPr id="85" name="Flowchart: Process 84">
            <a:extLst>
              <a:ext uri="{FF2B5EF4-FFF2-40B4-BE49-F238E27FC236}">
                <a16:creationId xmlns:a16="http://schemas.microsoft.com/office/drawing/2014/main" id="{0E8BCA65-C6B2-4D7C-BD9F-385DFFC6A591}"/>
              </a:ext>
            </a:extLst>
          </p:cNvPr>
          <p:cNvSpPr/>
          <p:nvPr/>
        </p:nvSpPr>
        <p:spPr>
          <a:xfrm>
            <a:off x="3437241" y="1762704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1-2 bars</a:t>
            </a:r>
          </a:p>
        </p:txBody>
      </p:sp>
      <p:sp>
        <p:nvSpPr>
          <p:cNvPr id="86" name="Flowchart: Process 85">
            <a:extLst>
              <a:ext uri="{FF2B5EF4-FFF2-40B4-BE49-F238E27FC236}">
                <a16:creationId xmlns:a16="http://schemas.microsoft.com/office/drawing/2014/main" id="{2C8D0A69-7AF0-4A30-B834-6E90C246D308}"/>
              </a:ext>
            </a:extLst>
          </p:cNvPr>
          <p:cNvSpPr/>
          <p:nvPr/>
        </p:nvSpPr>
        <p:spPr>
          <a:xfrm>
            <a:off x="3437241" y="1974433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3 bars +</a:t>
            </a:r>
          </a:p>
        </p:txBody>
      </p:sp>
      <p:sp>
        <p:nvSpPr>
          <p:cNvPr id="87" name="Flowchart: Process 86">
            <a:extLst>
              <a:ext uri="{FF2B5EF4-FFF2-40B4-BE49-F238E27FC236}">
                <a16:creationId xmlns:a16="http://schemas.microsoft.com/office/drawing/2014/main" id="{0F74993F-5441-499A-92C7-7B2CBBCC0353}"/>
              </a:ext>
            </a:extLst>
          </p:cNvPr>
          <p:cNvSpPr/>
          <p:nvPr/>
        </p:nvSpPr>
        <p:spPr>
          <a:xfrm>
            <a:off x="3437241" y="2227342"/>
            <a:ext cx="475458" cy="92859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0-1 bars</a:t>
            </a:r>
          </a:p>
        </p:txBody>
      </p:sp>
      <p:sp>
        <p:nvSpPr>
          <p:cNvPr id="88" name="Flowchart: Process 87">
            <a:extLst>
              <a:ext uri="{FF2B5EF4-FFF2-40B4-BE49-F238E27FC236}">
                <a16:creationId xmlns:a16="http://schemas.microsoft.com/office/drawing/2014/main" id="{6EBBA3CC-EE93-422B-A73D-6EEA310EEBAF}"/>
              </a:ext>
            </a:extLst>
          </p:cNvPr>
          <p:cNvSpPr/>
          <p:nvPr/>
        </p:nvSpPr>
        <p:spPr>
          <a:xfrm>
            <a:off x="3437241" y="2437302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1-2 bars</a:t>
            </a:r>
          </a:p>
        </p:txBody>
      </p:sp>
      <p:sp>
        <p:nvSpPr>
          <p:cNvPr id="89" name="Flowchart: Process 88">
            <a:extLst>
              <a:ext uri="{FF2B5EF4-FFF2-40B4-BE49-F238E27FC236}">
                <a16:creationId xmlns:a16="http://schemas.microsoft.com/office/drawing/2014/main" id="{D4D0ADCF-582B-4A0D-829F-13946654A07D}"/>
              </a:ext>
            </a:extLst>
          </p:cNvPr>
          <p:cNvSpPr/>
          <p:nvPr/>
        </p:nvSpPr>
        <p:spPr>
          <a:xfrm>
            <a:off x="3437241" y="2639155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3 bars +</a:t>
            </a:r>
          </a:p>
        </p:txBody>
      </p:sp>
      <p:sp>
        <p:nvSpPr>
          <p:cNvPr id="90" name="Flowchart: Process 89">
            <a:extLst>
              <a:ext uri="{FF2B5EF4-FFF2-40B4-BE49-F238E27FC236}">
                <a16:creationId xmlns:a16="http://schemas.microsoft.com/office/drawing/2014/main" id="{83A8D960-049F-47C8-9A3E-70BD3375B459}"/>
              </a:ext>
            </a:extLst>
          </p:cNvPr>
          <p:cNvSpPr/>
          <p:nvPr/>
        </p:nvSpPr>
        <p:spPr>
          <a:xfrm>
            <a:off x="3437241" y="2863792"/>
            <a:ext cx="475458" cy="92859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0-1 bars</a:t>
            </a:r>
          </a:p>
        </p:txBody>
      </p:sp>
      <p:sp>
        <p:nvSpPr>
          <p:cNvPr id="91" name="Flowchart: Process 90">
            <a:extLst>
              <a:ext uri="{FF2B5EF4-FFF2-40B4-BE49-F238E27FC236}">
                <a16:creationId xmlns:a16="http://schemas.microsoft.com/office/drawing/2014/main" id="{20B4C95D-E97C-4675-85EA-41393FBC8FA2}"/>
              </a:ext>
            </a:extLst>
          </p:cNvPr>
          <p:cNvSpPr/>
          <p:nvPr/>
        </p:nvSpPr>
        <p:spPr>
          <a:xfrm>
            <a:off x="3437241" y="3074222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1-2 bars</a:t>
            </a:r>
          </a:p>
        </p:txBody>
      </p:sp>
      <p:sp>
        <p:nvSpPr>
          <p:cNvPr id="92" name="Flowchart: Process 91">
            <a:extLst>
              <a:ext uri="{FF2B5EF4-FFF2-40B4-BE49-F238E27FC236}">
                <a16:creationId xmlns:a16="http://schemas.microsoft.com/office/drawing/2014/main" id="{3702F2EE-493C-4956-BC54-45CDAF206DE2}"/>
              </a:ext>
            </a:extLst>
          </p:cNvPr>
          <p:cNvSpPr/>
          <p:nvPr/>
        </p:nvSpPr>
        <p:spPr>
          <a:xfrm>
            <a:off x="3437241" y="3287094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3 bars +</a:t>
            </a:r>
          </a:p>
        </p:txBody>
      </p: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1994E17A-57F4-41B8-A659-C6CDBD58EA1D}"/>
              </a:ext>
            </a:extLst>
          </p:cNvPr>
          <p:cNvCxnSpPr>
            <a:stCxn id="26" idx="3"/>
            <a:endCxn id="84" idx="1"/>
          </p:cNvCxnSpPr>
          <p:nvPr/>
        </p:nvCxnSpPr>
        <p:spPr>
          <a:xfrm flipV="1">
            <a:off x="2300095" y="1597404"/>
            <a:ext cx="1137146" cy="2068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or: Elbow 103">
            <a:extLst>
              <a:ext uri="{FF2B5EF4-FFF2-40B4-BE49-F238E27FC236}">
                <a16:creationId xmlns:a16="http://schemas.microsoft.com/office/drawing/2014/main" id="{5ABDAAA6-9901-458C-948B-0ECD7253E2C1}"/>
              </a:ext>
            </a:extLst>
          </p:cNvPr>
          <p:cNvCxnSpPr>
            <a:stCxn id="26" idx="3"/>
            <a:endCxn id="85" idx="1"/>
          </p:cNvCxnSpPr>
          <p:nvPr/>
        </p:nvCxnSpPr>
        <p:spPr>
          <a:xfrm>
            <a:off x="2300095" y="1804279"/>
            <a:ext cx="1137146" cy="485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or: Elbow 105">
            <a:extLst>
              <a:ext uri="{FF2B5EF4-FFF2-40B4-BE49-F238E27FC236}">
                <a16:creationId xmlns:a16="http://schemas.microsoft.com/office/drawing/2014/main" id="{B1C9E345-C47B-4BBB-BB09-DCD8B796AB70}"/>
              </a:ext>
            </a:extLst>
          </p:cNvPr>
          <p:cNvCxnSpPr>
            <a:stCxn id="26" idx="3"/>
            <a:endCxn id="86" idx="1"/>
          </p:cNvCxnSpPr>
          <p:nvPr/>
        </p:nvCxnSpPr>
        <p:spPr>
          <a:xfrm>
            <a:off x="2300095" y="1804279"/>
            <a:ext cx="1137146" cy="2165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or: Elbow 107">
            <a:extLst>
              <a:ext uri="{FF2B5EF4-FFF2-40B4-BE49-F238E27FC236}">
                <a16:creationId xmlns:a16="http://schemas.microsoft.com/office/drawing/2014/main" id="{4ACAAB19-87A1-4B8A-BC06-972782BC0C11}"/>
              </a:ext>
            </a:extLst>
          </p:cNvPr>
          <p:cNvCxnSpPr>
            <a:stCxn id="27" idx="3"/>
            <a:endCxn id="87" idx="1"/>
          </p:cNvCxnSpPr>
          <p:nvPr/>
        </p:nvCxnSpPr>
        <p:spPr>
          <a:xfrm flipV="1">
            <a:off x="2300095" y="2273772"/>
            <a:ext cx="1137146" cy="2159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or: Elbow 109">
            <a:extLst>
              <a:ext uri="{FF2B5EF4-FFF2-40B4-BE49-F238E27FC236}">
                <a16:creationId xmlns:a16="http://schemas.microsoft.com/office/drawing/2014/main" id="{C5F4DF20-8F09-491D-8805-59DD158389B4}"/>
              </a:ext>
            </a:extLst>
          </p:cNvPr>
          <p:cNvCxnSpPr>
            <a:stCxn id="27" idx="3"/>
            <a:endCxn id="88" idx="1"/>
          </p:cNvCxnSpPr>
          <p:nvPr/>
        </p:nvCxnSpPr>
        <p:spPr>
          <a:xfrm flipV="1">
            <a:off x="2300095" y="2483731"/>
            <a:ext cx="1137146" cy="595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or: Elbow 111">
            <a:extLst>
              <a:ext uri="{FF2B5EF4-FFF2-40B4-BE49-F238E27FC236}">
                <a16:creationId xmlns:a16="http://schemas.microsoft.com/office/drawing/2014/main" id="{D5FE14F9-7DAE-44E5-8C3A-445899C64027}"/>
              </a:ext>
            </a:extLst>
          </p:cNvPr>
          <p:cNvCxnSpPr>
            <a:stCxn id="27" idx="3"/>
            <a:endCxn id="89" idx="1"/>
          </p:cNvCxnSpPr>
          <p:nvPr/>
        </p:nvCxnSpPr>
        <p:spPr>
          <a:xfrm>
            <a:off x="2300095" y="2489682"/>
            <a:ext cx="1137146" cy="19590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or: Elbow 113">
            <a:extLst>
              <a:ext uri="{FF2B5EF4-FFF2-40B4-BE49-F238E27FC236}">
                <a16:creationId xmlns:a16="http://schemas.microsoft.com/office/drawing/2014/main" id="{CA428072-EC18-4426-975F-0B68150893AC}"/>
              </a:ext>
            </a:extLst>
          </p:cNvPr>
          <p:cNvCxnSpPr>
            <a:stCxn id="28" idx="3"/>
            <a:endCxn id="90" idx="1"/>
          </p:cNvCxnSpPr>
          <p:nvPr/>
        </p:nvCxnSpPr>
        <p:spPr>
          <a:xfrm flipV="1">
            <a:off x="2300095" y="2910222"/>
            <a:ext cx="1137146" cy="21042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or: Elbow 115">
            <a:extLst>
              <a:ext uri="{FF2B5EF4-FFF2-40B4-BE49-F238E27FC236}">
                <a16:creationId xmlns:a16="http://schemas.microsoft.com/office/drawing/2014/main" id="{6949E175-C440-47D7-A306-31A083BB6C63}"/>
              </a:ext>
            </a:extLst>
          </p:cNvPr>
          <p:cNvCxnSpPr>
            <a:stCxn id="28" idx="3"/>
            <a:endCxn id="91" idx="1"/>
          </p:cNvCxnSpPr>
          <p:nvPr/>
        </p:nvCxnSpPr>
        <p:spPr>
          <a:xfrm>
            <a:off x="2300095" y="3120651"/>
            <a:ext cx="1137146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: Elbow 117">
            <a:extLst>
              <a:ext uri="{FF2B5EF4-FFF2-40B4-BE49-F238E27FC236}">
                <a16:creationId xmlns:a16="http://schemas.microsoft.com/office/drawing/2014/main" id="{9585B00C-5526-48B9-A611-77415E82AB31}"/>
              </a:ext>
            </a:extLst>
          </p:cNvPr>
          <p:cNvCxnSpPr>
            <a:stCxn id="28" idx="3"/>
            <a:endCxn id="92" idx="1"/>
          </p:cNvCxnSpPr>
          <p:nvPr/>
        </p:nvCxnSpPr>
        <p:spPr>
          <a:xfrm>
            <a:off x="2300095" y="3120651"/>
            <a:ext cx="1137146" cy="21287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Flowchart: Alternate Process 293">
            <a:extLst>
              <a:ext uri="{FF2B5EF4-FFF2-40B4-BE49-F238E27FC236}">
                <a16:creationId xmlns:a16="http://schemas.microsoft.com/office/drawing/2014/main" id="{3EE2469D-83AE-4B06-AD66-B09B6AEAFCCE}"/>
              </a:ext>
            </a:extLst>
          </p:cNvPr>
          <p:cNvSpPr/>
          <p:nvPr/>
        </p:nvSpPr>
        <p:spPr>
          <a:xfrm>
            <a:off x="462738" y="5172050"/>
            <a:ext cx="476250" cy="17709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Office</a:t>
            </a:r>
          </a:p>
        </p:txBody>
      </p:sp>
      <p:sp>
        <p:nvSpPr>
          <p:cNvPr id="295" name="Flowchart: Process 294">
            <a:extLst>
              <a:ext uri="{FF2B5EF4-FFF2-40B4-BE49-F238E27FC236}">
                <a16:creationId xmlns:a16="http://schemas.microsoft.com/office/drawing/2014/main" id="{E3FF959D-08CC-4A50-AD4C-617B6E275979}"/>
              </a:ext>
            </a:extLst>
          </p:cNvPr>
          <p:cNvSpPr/>
          <p:nvPr/>
        </p:nvSpPr>
        <p:spPr>
          <a:xfrm>
            <a:off x="1628021" y="4106531"/>
            <a:ext cx="670645" cy="215040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Small &lt;1000 </a:t>
            </a:r>
            <a:r>
              <a:rPr lang="en-US" sz="700" dirty="0" err="1"/>
              <a:t>Sq</a:t>
            </a:r>
            <a:r>
              <a:rPr lang="en-US" sz="700" dirty="0"/>
              <a:t> Ft</a:t>
            </a:r>
          </a:p>
        </p:txBody>
      </p:sp>
      <p:sp>
        <p:nvSpPr>
          <p:cNvPr id="296" name="Flowchart: Process 295">
            <a:extLst>
              <a:ext uri="{FF2B5EF4-FFF2-40B4-BE49-F238E27FC236}">
                <a16:creationId xmlns:a16="http://schemas.microsoft.com/office/drawing/2014/main" id="{C739C622-BEE5-4E49-8E33-BDC76B58E9EA}"/>
              </a:ext>
            </a:extLst>
          </p:cNvPr>
          <p:cNvSpPr/>
          <p:nvPr/>
        </p:nvSpPr>
        <p:spPr>
          <a:xfrm>
            <a:off x="1628020" y="4737339"/>
            <a:ext cx="670645" cy="214171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Medium &lt;4000 </a:t>
            </a:r>
            <a:r>
              <a:rPr lang="en-US" sz="700" dirty="0" err="1"/>
              <a:t>Sq</a:t>
            </a:r>
            <a:r>
              <a:rPr lang="en-US" sz="700" dirty="0"/>
              <a:t> Ft</a:t>
            </a:r>
          </a:p>
        </p:txBody>
      </p:sp>
      <p:sp>
        <p:nvSpPr>
          <p:cNvPr id="297" name="Flowchart: Process 296">
            <a:extLst>
              <a:ext uri="{FF2B5EF4-FFF2-40B4-BE49-F238E27FC236}">
                <a16:creationId xmlns:a16="http://schemas.microsoft.com/office/drawing/2014/main" id="{A4BB0D1F-278D-4CB8-A659-800EB7D991AD}"/>
              </a:ext>
            </a:extLst>
          </p:cNvPr>
          <p:cNvSpPr/>
          <p:nvPr/>
        </p:nvSpPr>
        <p:spPr>
          <a:xfrm>
            <a:off x="1628020" y="5422742"/>
            <a:ext cx="670645" cy="214171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Large &lt;6000 </a:t>
            </a:r>
            <a:r>
              <a:rPr lang="en-US" sz="700" dirty="0" err="1"/>
              <a:t>Sq</a:t>
            </a:r>
            <a:r>
              <a:rPr lang="en-US" sz="700" dirty="0"/>
              <a:t> Ft</a:t>
            </a:r>
          </a:p>
        </p:txBody>
      </p:sp>
      <p:sp>
        <p:nvSpPr>
          <p:cNvPr id="298" name="Flowchart: Process 297">
            <a:extLst>
              <a:ext uri="{FF2B5EF4-FFF2-40B4-BE49-F238E27FC236}">
                <a16:creationId xmlns:a16="http://schemas.microsoft.com/office/drawing/2014/main" id="{5CA17690-BD5B-415C-9119-1983DC1F93F5}"/>
              </a:ext>
            </a:extLst>
          </p:cNvPr>
          <p:cNvSpPr/>
          <p:nvPr/>
        </p:nvSpPr>
        <p:spPr>
          <a:xfrm>
            <a:off x="1628020" y="6053711"/>
            <a:ext cx="670645" cy="214172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X-Large &gt;6000 </a:t>
            </a:r>
            <a:r>
              <a:rPr lang="en-US" sz="700" dirty="0" err="1"/>
              <a:t>Sq</a:t>
            </a:r>
            <a:r>
              <a:rPr lang="en-US" sz="700" dirty="0"/>
              <a:t> Ft</a:t>
            </a:r>
          </a:p>
        </p:txBody>
      </p:sp>
      <p:cxnSp>
        <p:nvCxnSpPr>
          <p:cNvPr id="299" name="Connector: Elbow 298">
            <a:extLst>
              <a:ext uri="{FF2B5EF4-FFF2-40B4-BE49-F238E27FC236}">
                <a16:creationId xmlns:a16="http://schemas.microsoft.com/office/drawing/2014/main" id="{84D7AFF4-FE06-47D1-A659-4B1E6B1B5CD6}"/>
              </a:ext>
            </a:extLst>
          </p:cNvPr>
          <p:cNvCxnSpPr>
            <a:cxnSpLocks/>
            <a:stCxn id="294" idx="3"/>
            <a:endCxn id="295" idx="1"/>
          </p:cNvCxnSpPr>
          <p:nvPr/>
        </p:nvCxnSpPr>
        <p:spPr>
          <a:xfrm flipV="1">
            <a:off x="938988" y="4214051"/>
            <a:ext cx="689033" cy="10465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ctor: Elbow 299">
            <a:extLst>
              <a:ext uri="{FF2B5EF4-FFF2-40B4-BE49-F238E27FC236}">
                <a16:creationId xmlns:a16="http://schemas.microsoft.com/office/drawing/2014/main" id="{CF326B22-3830-414F-8C85-9D61F111E47E}"/>
              </a:ext>
            </a:extLst>
          </p:cNvPr>
          <p:cNvCxnSpPr>
            <a:cxnSpLocks/>
            <a:stCxn id="294" idx="3"/>
            <a:endCxn id="296" idx="1"/>
          </p:cNvCxnSpPr>
          <p:nvPr/>
        </p:nvCxnSpPr>
        <p:spPr>
          <a:xfrm flipV="1">
            <a:off x="938988" y="4844425"/>
            <a:ext cx="689032" cy="4161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ctor: Elbow 300">
            <a:extLst>
              <a:ext uri="{FF2B5EF4-FFF2-40B4-BE49-F238E27FC236}">
                <a16:creationId xmlns:a16="http://schemas.microsoft.com/office/drawing/2014/main" id="{B224D989-2AB4-4447-88F2-066A00606BC5}"/>
              </a:ext>
            </a:extLst>
          </p:cNvPr>
          <p:cNvCxnSpPr>
            <a:cxnSpLocks/>
            <a:stCxn id="294" idx="3"/>
            <a:endCxn id="297" idx="1"/>
          </p:cNvCxnSpPr>
          <p:nvPr/>
        </p:nvCxnSpPr>
        <p:spPr>
          <a:xfrm>
            <a:off x="938988" y="5260596"/>
            <a:ext cx="689032" cy="26923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ctor: Elbow 301">
            <a:extLst>
              <a:ext uri="{FF2B5EF4-FFF2-40B4-BE49-F238E27FC236}">
                <a16:creationId xmlns:a16="http://schemas.microsoft.com/office/drawing/2014/main" id="{A0BB7BF4-29EE-423B-98AA-683279119F2C}"/>
              </a:ext>
            </a:extLst>
          </p:cNvPr>
          <p:cNvCxnSpPr>
            <a:cxnSpLocks/>
            <a:stCxn id="294" idx="3"/>
            <a:endCxn id="298" idx="1"/>
          </p:cNvCxnSpPr>
          <p:nvPr/>
        </p:nvCxnSpPr>
        <p:spPr>
          <a:xfrm>
            <a:off x="938988" y="5260596"/>
            <a:ext cx="689032" cy="90020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Flowchart: Process 302">
            <a:extLst>
              <a:ext uri="{FF2B5EF4-FFF2-40B4-BE49-F238E27FC236}">
                <a16:creationId xmlns:a16="http://schemas.microsoft.com/office/drawing/2014/main" id="{6F4740CD-71F2-4B6D-AD74-FDB002E4C236}"/>
              </a:ext>
            </a:extLst>
          </p:cNvPr>
          <p:cNvSpPr/>
          <p:nvPr/>
        </p:nvSpPr>
        <p:spPr>
          <a:xfrm>
            <a:off x="3424706" y="3971587"/>
            <a:ext cx="475458" cy="92859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0-1 bars</a:t>
            </a:r>
          </a:p>
        </p:txBody>
      </p:sp>
      <p:sp>
        <p:nvSpPr>
          <p:cNvPr id="304" name="Flowchart: Process 303">
            <a:extLst>
              <a:ext uri="{FF2B5EF4-FFF2-40B4-BE49-F238E27FC236}">
                <a16:creationId xmlns:a16="http://schemas.microsoft.com/office/drawing/2014/main" id="{357275D2-2BB5-4141-88B5-48E9EBD20C1C}"/>
              </a:ext>
            </a:extLst>
          </p:cNvPr>
          <p:cNvSpPr/>
          <p:nvPr/>
        </p:nvSpPr>
        <p:spPr>
          <a:xfrm>
            <a:off x="3424706" y="4176384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1-2 bars</a:t>
            </a:r>
          </a:p>
        </p:txBody>
      </p:sp>
      <p:sp>
        <p:nvSpPr>
          <p:cNvPr id="305" name="Flowchart: Process 304">
            <a:extLst>
              <a:ext uri="{FF2B5EF4-FFF2-40B4-BE49-F238E27FC236}">
                <a16:creationId xmlns:a16="http://schemas.microsoft.com/office/drawing/2014/main" id="{0CD2C25C-1A55-45CB-B4FC-D6C4E771E62A}"/>
              </a:ext>
            </a:extLst>
          </p:cNvPr>
          <p:cNvSpPr/>
          <p:nvPr/>
        </p:nvSpPr>
        <p:spPr>
          <a:xfrm>
            <a:off x="3424706" y="4382546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3 bars +</a:t>
            </a:r>
          </a:p>
        </p:txBody>
      </p:sp>
      <p:sp>
        <p:nvSpPr>
          <p:cNvPr id="306" name="Flowchart: Process 305">
            <a:extLst>
              <a:ext uri="{FF2B5EF4-FFF2-40B4-BE49-F238E27FC236}">
                <a16:creationId xmlns:a16="http://schemas.microsoft.com/office/drawing/2014/main" id="{25773F2D-6CFE-4C46-901A-2686BDB2213A}"/>
              </a:ext>
            </a:extLst>
          </p:cNvPr>
          <p:cNvSpPr/>
          <p:nvPr/>
        </p:nvSpPr>
        <p:spPr>
          <a:xfrm>
            <a:off x="3435811" y="4591120"/>
            <a:ext cx="475458" cy="92859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0-1 bars</a:t>
            </a:r>
          </a:p>
        </p:txBody>
      </p:sp>
      <p:sp>
        <p:nvSpPr>
          <p:cNvPr id="307" name="Flowchart: Process 306">
            <a:extLst>
              <a:ext uri="{FF2B5EF4-FFF2-40B4-BE49-F238E27FC236}">
                <a16:creationId xmlns:a16="http://schemas.microsoft.com/office/drawing/2014/main" id="{8E794212-431C-4817-B21A-77ACF9985189}"/>
              </a:ext>
            </a:extLst>
          </p:cNvPr>
          <p:cNvSpPr/>
          <p:nvPr/>
        </p:nvSpPr>
        <p:spPr>
          <a:xfrm>
            <a:off x="3435811" y="4802850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1-2 bars</a:t>
            </a:r>
          </a:p>
        </p:txBody>
      </p:sp>
      <p:sp>
        <p:nvSpPr>
          <p:cNvPr id="308" name="Flowchart: Process 307">
            <a:extLst>
              <a:ext uri="{FF2B5EF4-FFF2-40B4-BE49-F238E27FC236}">
                <a16:creationId xmlns:a16="http://schemas.microsoft.com/office/drawing/2014/main" id="{5B8DF41A-FB2B-491C-AEBD-6C454A6AC398}"/>
              </a:ext>
            </a:extLst>
          </p:cNvPr>
          <p:cNvSpPr/>
          <p:nvPr/>
        </p:nvSpPr>
        <p:spPr>
          <a:xfrm>
            <a:off x="3435811" y="5014579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3 bars +</a:t>
            </a:r>
          </a:p>
        </p:txBody>
      </p:sp>
      <p:sp>
        <p:nvSpPr>
          <p:cNvPr id="309" name="Flowchart: Process 308">
            <a:extLst>
              <a:ext uri="{FF2B5EF4-FFF2-40B4-BE49-F238E27FC236}">
                <a16:creationId xmlns:a16="http://schemas.microsoft.com/office/drawing/2014/main" id="{9D8893D7-9524-4B41-A26F-D551BDDC8CDB}"/>
              </a:ext>
            </a:extLst>
          </p:cNvPr>
          <p:cNvSpPr/>
          <p:nvPr/>
        </p:nvSpPr>
        <p:spPr>
          <a:xfrm>
            <a:off x="3435811" y="5267488"/>
            <a:ext cx="475458" cy="92859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0-1 bars</a:t>
            </a:r>
          </a:p>
        </p:txBody>
      </p:sp>
      <p:sp>
        <p:nvSpPr>
          <p:cNvPr id="310" name="Flowchart: Process 309">
            <a:extLst>
              <a:ext uri="{FF2B5EF4-FFF2-40B4-BE49-F238E27FC236}">
                <a16:creationId xmlns:a16="http://schemas.microsoft.com/office/drawing/2014/main" id="{AFACE220-985B-485C-913C-200745094D3C}"/>
              </a:ext>
            </a:extLst>
          </p:cNvPr>
          <p:cNvSpPr/>
          <p:nvPr/>
        </p:nvSpPr>
        <p:spPr>
          <a:xfrm>
            <a:off x="3435811" y="5477448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1-2 bars</a:t>
            </a:r>
          </a:p>
        </p:txBody>
      </p:sp>
      <p:sp>
        <p:nvSpPr>
          <p:cNvPr id="311" name="Flowchart: Process 310">
            <a:extLst>
              <a:ext uri="{FF2B5EF4-FFF2-40B4-BE49-F238E27FC236}">
                <a16:creationId xmlns:a16="http://schemas.microsoft.com/office/drawing/2014/main" id="{EE7E87A4-CB81-4BD1-B90F-A1D22C861451}"/>
              </a:ext>
            </a:extLst>
          </p:cNvPr>
          <p:cNvSpPr/>
          <p:nvPr/>
        </p:nvSpPr>
        <p:spPr>
          <a:xfrm>
            <a:off x="3435811" y="5679301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3 bars +</a:t>
            </a:r>
          </a:p>
        </p:txBody>
      </p:sp>
      <p:sp>
        <p:nvSpPr>
          <p:cNvPr id="312" name="Flowchart: Process 311">
            <a:extLst>
              <a:ext uri="{FF2B5EF4-FFF2-40B4-BE49-F238E27FC236}">
                <a16:creationId xmlns:a16="http://schemas.microsoft.com/office/drawing/2014/main" id="{C9581595-0295-43C1-8CE3-E9819FE23EB3}"/>
              </a:ext>
            </a:extLst>
          </p:cNvPr>
          <p:cNvSpPr/>
          <p:nvPr/>
        </p:nvSpPr>
        <p:spPr>
          <a:xfrm>
            <a:off x="3435811" y="5903938"/>
            <a:ext cx="475458" cy="92859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0-1 bars</a:t>
            </a:r>
          </a:p>
        </p:txBody>
      </p:sp>
      <p:sp>
        <p:nvSpPr>
          <p:cNvPr id="313" name="Flowchart: Process 312">
            <a:extLst>
              <a:ext uri="{FF2B5EF4-FFF2-40B4-BE49-F238E27FC236}">
                <a16:creationId xmlns:a16="http://schemas.microsoft.com/office/drawing/2014/main" id="{4521AE1C-6E8B-4224-AA4D-313DC1784090}"/>
              </a:ext>
            </a:extLst>
          </p:cNvPr>
          <p:cNvSpPr/>
          <p:nvPr/>
        </p:nvSpPr>
        <p:spPr>
          <a:xfrm>
            <a:off x="3435811" y="6114368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1-2 bars</a:t>
            </a:r>
          </a:p>
        </p:txBody>
      </p:sp>
      <p:sp>
        <p:nvSpPr>
          <p:cNvPr id="314" name="Flowchart: Process 313">
            <a:extLst>
              <a:ext uri="{FF2B5EF4-FFF2-40B4-BE49-F238E27FC236}">
                <a16:creationId xmlns:a16="http://schemas.microsoft.com/office/drawing/2014/main" id="{536CEA8C-F2CB-4C19-9BDB-E13F7895C162}"/>
              </a:ext>
            </a:extLst>
          </p:cNvPr>
          <p:cNvSpPr/>
          <p:nvPr/>
        </p:nvSpPr>
        <p:spPr>
          <a:xfrm>
            <a:off x="3435811" y="6327240"/>
            <a:ext cx="475458" cy="92858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3 bars +</a:t>
            </a:r>
          </a:p>
        </p:txBody>
      </p:sp>
      <p:cxnSp>
        <p:nvCxnSpPr>
          <p:cNvPr id="315" name="Connector: Elbow 314">
            <a:extLst>
              <a:ext uri="{FF2B5EF4-FFF2-40B4-BE49-F238E27FC236}">
                <a16:creationId xmlns:a16="http://schemas.microsoft.com/office/drawing/2014/main" id="{FA9B0C24-2BCF-41C1-9ED4-476FFC7736D0}"/>
              </a:ext>
            </a:extLst>
          </p:cNvPr>
          <p:cNvCxnSpPr>
            <a:stCxn id="295" idx="3"/>
            <a:endCxn id="303" idx="1"/>
          </p:cNvCxnSpPr>
          <p:nvPr/>
        </p:nvCxnSpPr>
        <p:spPr>
          <a:xfrm flipV="1">
            <a:off x="2298666" y="4018017"/>
            <a:ext cx="1126040" cy="1960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ctor: Elbow 315">
            <a:extLst>
              <a:ext uri="{FF2B5EF4-FFF2-40B4-BE49-F238E27FC236}">
                <a16:creationId xmlns:a16="http://schemas.microsoft.com/office/drawing/2014/main" id="{5E162390-5D45-4893-A6CC-19FFADA72C38}"/>
              </a:ext>
            </a:extLst>
          </p:cNvPr>
          <p:cNvCxnSpPr>
            <a:stCxn id="295" idx="3"/>
            <a:endCxn id="304" idx="1"/>
          </p:cNvCxnSpPr>
          <p:nvPr/>
        </p:nvCxnSpPr>
        <p:spPr>
          <a:xfrm>
            <a:off x="2298666" y="4214051"/>
            <a:ext cx="1126040" cy="87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ctor: Elbow 316">
            <a:extLst>
              <a:ext uri="{FF2B5EF4-FFF2-40B4-BE49-F238E27FC236}">
                <a16:creationId xmlns:a16="http://schemas.microsoft.com/office/drawing/2014/main" id="{B3DDB5EF-687D-4EE8-8600-9F8DCAE47C73}"/>
              </a:ext>
            </a:extLst>
          </p:cNvPr>
          <p:cNvCxnSpPr>
            <a:stCxn id="295" idx="3"/>
            <a:endCxn id="305" idx="1"/>
          </p:cNvCxnSpPr>
          <p:nvPr/>
        </p:nvCxnSpPr>
        <p:spPr>
          <a:xfrm>
            <a:off x="2298666" y="4214051"/>
            <a:ext cx="1126040" cy="21492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ctor: Elbow 317">
            <a:extLst>
              <a:ext uri="{FF2B5EF4-FFF2-40B4-BE49-F238E27FC236}">
                <a16:creationId xmlns:a16="http://schemas.microsoft.com/office/drawing/2014/main" id="{44BDE5C1-D59D-49A6-8984-CFF36E26B241}"/>
              </a:ext>
            </a:extLst>
          </p:cNvPr>
          <p:cNvCxnSpPr>
            <a:stCxn id="296" idx="3"/>
            <a:endCxn id="306" idx="1"/>
          </p:cNvCxnSpPr>
          <p:nvPr/>
        </p:nvCxnSpPr>
        <p:spPr>
          <a:xfrm flipV="1">
            <a:off x="2298665" y="4637550"/>
            <a:ext cx="1137146" cy="2068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ctor: Elbow 318">
            <a:extLst>
              <a:ext uri="{FF2B5EF4-FFF2-40B4-BE49-F238E27FC236}">
                <a16:creationId xmlns:a16="http://schemas.microsoft.com/office/drawing/2014/main" id="{707B7824-89CC-4112-8063-57DE2380DF3D}"/>
              </a:ext>
            </a:extLst>
          </p:cNvPr>
          <p:cNvCxnSpPr>
            <a:stCxn id="296" idx="3"/>
            <a:endCxn id="307" idx="1"/>
          </p:cNvCxnSpPr>
          <p:nvPr/>
        </p:nvCxnSpPr>
        <p:spPr>
          <a:xfrm>
            <a:off x="2298665" y="4844425"/>
            <a:ext cx="1137146" cy="485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nector: Elbow 319">
            <a:extLst>
              <a:ext uri="{FF2B5EF4-FFF2-40B4-BE49-F238E27FC236}">
                <a16:creationId xmlns:a16="http://schemas.microsoft.com/office/drawing/2014/main" id="{11BC3281-6005-4BB3-8212-CE12ECA8B3D1}"/>
              </a:ext>
            </a:extLst>
          </p:cNvPr>
          <p:cNvCxnSpPr>
            <a:stCxn id="296" idx="3"/>
            <a:endCxn id="308" idx="1"/>
          </p:cNvCxnSpPr>
          <p:nvPr/>
        </p:nvCxnSpPr>
        <p:spPr>
          <a:xfrm>
            <a:off x="2298665" y="4844425"/>
            <a:ext cx="1137146" cy="2165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nector: Elbow 320">
            <a:extLst>
              <a:ext uri="{FF2B5EF4-FFF2-40B4-BE49-F238E27FC236}">
                <a16:creationId xmlns:a16="http://schemas.microsoft.com/office/drawing/2014/main" id="{F3D3738D-1C0C-4395-BC13-D58663834C9B}"/>
              </a:ext>
            </a:extLst>
          </p:cNvPr>
          <p:cNvCxnSpPr>
            <a:stCxn id="297" idx="3"/>
            <a:endCxn id="309" idx="1"/>
          </p:cNvCxnSpPr>
          <p:nvPr/>
        </p:nvCxnSpPr>
        <p:spPr>
          <a:xfrm flipV="1">
            <a:off x="2298665" y="5313918"/>
            <a:ext cx="1137146" cy="2159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ctor: Elbow 321">
            <a:extLst>
              <a:ext uri="{FF2B5EF4-FFF2-40B4-BE49-F238E27FC236}">
                <a16:creationId xmlns:a16="http://schemas.microsoft.com/office/drawing/2014/main" id="{AF5CA16E-3542-4B8F-B553-72F60839F338}"/>
              </a:ext>
            </a:extLst>
          </p:cNvPr>
          <p:cNvCxnSpPr>
            <a:stCxn id="297" idx="3"/>
            <a:endCxn id="310" idx="1"/>
          </p:cNvCxnSpPr>
          <p:nvPr/>
        </p:nvCxnSpPr>
        <p:spPr>
          <a:xfrm flipV="1">
            <a:off x="2298665" y="5523877"/>
            <a:ext cx="1137146" cy="595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ctor: Elbow 322">
            <a:extLst>
              <a:ext uri="{FF2B5EF4-FFF2-40B4-BE49-F238E27FC236}">
                <a16:creationId xmlns:a16="http://schemas.microsoft.com/office/drawing/2014/main" id="{A8A688FA-0B51-485F-94DF-F9E85E18E115}"/>
              </a:ext>
            </a:extLst>
          </p:cNvPr>
          <p:cNvCxnSpPr>
            <a:stCxn id="297" idx="3"/>
            <a:endCxn id="311" idx="1"/>
          </p:cNvCxnSpPr>
          <p:nvPr/>
        </p:nvCxnSpPr>
        <p:spPr>
          <a:xfrm>
            <a:off x="2298665" y="5529828"/>
            <a:ext cx="1137146" cy="19590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ctor: Elbow 323">
            <a:extLst>
              <a:ext uri="{FF2B5EF4-FFF2-40B4-BE49-F238E27FC236}">
                <a16:creationId xmlns:a16="http://schemas.microsoft.com/office/drawing/2014/main" id="{13084DAB-655E-481F-96E1-9F28B52C860F}"/>
              </a:ext>
            </a:extLst>
          </p:cNvPr>
          <p:cNvCxnSpPr>
            <a:stCxn id="298" idx="3"/>
            <a:endCxn id="312" idx="1"/>
          </p:cNvCxnSpPr>
          <p:nvPr/>
        </p:nvCxnSpPr>
        <p:spPr>
          <a:xfrm flipV="1">
            <a:off x="2298665" y="5950368"/>
            <a:ext cx="1137146" cy="21042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nector: Elbow 324">
            <a:extLst>
              <a:ext uri="{FF2B5EF4-FFF2-40B4-BE49-F238E27FC236}">
                <a16:creationId xmlns:a16="http://schemas.microsoft.com/office/drawing/2014/main" id="{19D3A014-546A-4644-A7B6-26B9D417D590}"/>
              </a:ext>
            </a:extLst>
          </p:cNvPr>
          <p:cNvCxnSpPr>
            <a:stCxn id="298" idx="3"/>
            <a:endCxn id="313" idx="1"/>
          </p:cNvCxnSpPr>
          <p:nvPr/>
        </p:nvCxnSpPr>
        <p:spPr>
          <a:xfrm>
            <a:off x="2298665" y="6160797"/>
            <a:ext cx="1137146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ctor: Elbow 325">
            <a:extLst>
              <a:ext uri="{FF2B5EF4-FFF2-40B4-BE49-F238E27FC236}">
                <a16:creationId xmlns:a16="http://schemas.microsoft.com/office/drawing/2014/main" id="{98D1DC9B-1453-42E2-BFCF-2A451E7EF611}"/>
              </a:ext>
            </a:extLst>
          </p:cNvPr>
          <p:cNvCxnSpPr>
            <a:stCxn id="298" idx="3"/>
            <a:endCxn id="314" idx="1"/>
          </p:cNvCxnSpPr>
          <p:nvPr/>
        </p:nvCxnSpPr>
        <p:spPr>
          <a:xfrm>
            <a:off x="2298665" y="6160797"/>
            <a:ext cx="1137146" cy="21287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Flowchart: Process 332">
            <a:extLst>
              <a:ext uri="{FF2B5EF4-FFF2-40B4-BE49-F238E27FC236}">
                <a16:creationId xmlns:a16="http://schemas.microsoft.com/office/drawing/2014/main" id="{69889B55-6BB6-4534-88BD-F4CC465D2E87}"/>
              </a:ext>
            </a:extLst>
          </p:cNvPr>
          <p:cNvSpPr/>
          <p:nvPr/>
        </p:nvSpPr>
        <p:spPr>
          <a:xfrm>
            <a:off x="4691327" y="1549491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sp>
        <p:nvSpPr>
          <p:cNvPr id="334" name="Flowchart: Process 333">
            <a:extLst>
              <a:ext uri="{FF2B5EF4-FFF2-40B4-BE49-F238E27FC236}">
                <a16:creationId xmlns:a16="http://schemas.microsoft.com/office/drawing/2014/main" id="{4A8BC18D-2DCF-4B69-8F12-12C8CD05B24C}"/>
              </a:ext>
            </a:extLst>
          </p:cNvPr>
          <p:cNvSpPr/>
          <p:nvPr/>
        </p:nvSpPr>
        <p:spPr>
          <a:xfrm>
            <a:off x="6005099" y="1549490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15k SL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B71376B9-1F47-458F-82C2-76575F3AD2F6}"/>
              </a:ext>
            </a:extLst>
          </p:cNvPr>
          <p:cNvSpPr txBox="1"/>
          <p:nvPr/>
        </p:nvSpPr>
        <p:spPr>
          <a:xfrm>
            <a:off x="4650817" y="1172462"/>
            <a:ext cx="5564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Option 1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A980F8FA-CF29-44A8-86E2-C7F78E988799}"/>
              </a:ext>
            </a:extLst>
          </p:cNvPr>
          <p:cNvSpPr txBox="1"/>
          <p:nvPr/>
        </p:nvSpPr>
        <p:spPr>
          <a:xfrm>
            <a:off x="5886106" y="1187678"/>
            <a:ext cx="7052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Best Option</a:t>
            </a:r>
          </a:p>
        </p:txBody>
      </p:sp>
      <p:cxnSp>
        <p:nvCxnSpPr>
          <p:cNvPr id="346" name="Straight Arrow Connector 345">
            <a:extLst>
              <a:ext uri="{FF2B5EF4-FFF2-40B4-BE49-F238E27FC236}">
                <a16:creationId xmlns:a16="http://schemas.microsoft.com/office/drawing/2014/main" id="{B5E2F815-574F-4E31-A527-7617CE13CFE4}"/>
              </a:ext>
            </a:extLst>
          </p:cNvPr>
          <p:cNvCxnSpPr>
            <a:stCxn id="333" idx="3"/>
            <a:endCxn id="334" idx="1"/>
          </p:cNvCxnSpPr>
          <p:nvPr/>
        </p:nvCxnSpPr>
        <p:spPr>
          <a:xfrm flipV="1">
            <a:off x="5166785" y="1595920"/>
            <a:ext cx="8383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Flowchart: Process 346">
            <a:extLst>
              <a:ext uri="{FF2B5EF4-FFF2-40B4-BE49-F238E27FC236}">
                <a16:creationId xmlns:a16="http://schemas.microsoft.com/office/drawing/2014/main" id="{3CB68AFC-BEC4-4A6E-8AA3-6CE1E5A733E6}"/>
              </a:ext>
            </a:extLst>
          </p:cNvPr>
          <p:cNvSpPr/>
          <p:nvPr/>
        </p:nvSpPr>
        <p:spPr>
          <a:xfrm>
            <a:off x="4691327" y="1757849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4k SL</a:t>
            </a:r>
          </a:p>
        </p:txBody>
      </p:sp>
      <p:sp>
        <p:nvSpPr>
          <p:cNvPr id="348" name="Flowchart: Process 347">
            <a:extLst>
              <a:ext uri="{FF2B5EF4-FFF2-40B4-BE49-F238E27FC236}">
                <a16:creationId xmlns:a16="http://schemas.microsoft.com/office/drawing/2014/main" id="{39E60D02-7A97-4BFB-8605-0112DB807E2D}"/>
              </a:ext>
            </a:extLst>
          </p:cNvPr>
          <p:cNvSpPr/>
          <p:nvPr/>
        </p:nvSpPr>
        <p:spPr>
          <a:xfrm>
            <a:off x="5993635" y="1757849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cxnSp>
        <p:nvCxnSpPr>
          <p:cNvPr id="349" name="Straight Arrow Connector 348">
            <a:extLst>
              <a:ext uri="{FF2B5EF4-FFF2-40B4-BE49-F238E27FC236}">
                <a16:creationId xmlns:a16="http://schemas.microsoft.com/office/drawing/2014/main" id="{52CC6363-018E-4C69-9E36-67F75AC3C5B3}"/>
              </a:ext>
            </a:extLst>
          </p:cNvPr>
          <p:cNvCxnSpPr>
            <a:stCxn id="347" idx="3"/>
            <a:endCxn id="348" idx="1"/>
          </p:cNvCxnSpPr>
          <p:nvPr/>
        </p:nvCxnSpPr>
        <p:spPr>
          <a:xfrm>
            <a:off x="5166785" y="1804279"/>
            <a:ext cx="8268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Flowchart: Process 349">
            <a:extLst>
              <a:ext uri="{FF2B5EF4-FFF2-40B4-BE49-F238E27FC236}">
                <a16:creationId xmlns:a16="http://schemas.microsoft.com/office/drawing/2014/main" id="{A6741EF9-CE40-4393-A10B-F8295D4D92A9}"/>
              </a:ext>
            </a:extLst>
          </p:cNvPr>
          <p:cNvSpPr/>
          <p:nvPr/>
        </p:nvSpPr>
        <p:spPr>
          <a:xfrm>
            <a:off x="4691327" y="1974431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4k SL</a:t>
            </a:r>
          </a:p>
        </p:txBody>
      </p:sp>
      <p:sp>
        <p:nvSpPr>
          <p:cNvPr id="351" name="Flowchart: Process 350">
            <a:extLst>
              <a:ext uri="{FF2B5EF4-FFF2-40B4-BE49-F238E27FC236}">
                <a16:creationId xmlns:a16="http://schemas.microsoft.com/office/drawing/2014/main" id="{40C4755C-AE89-4A34-BCAA-1D67EF135829}"/>
              </a:ext>
            </a:extLst>
          </p:cNvPr>
          <p:cNvSpPr/>
          <p:nvPr/>
        </p:nvSpPr>
        <p:spPr>
          <a:xfrm>
            <a:off x="6000980" y="1974431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cxnSp>
        <p:nvCxnSpPr>
          <p:cNvPr id="352" name="Straight Arrow Connector 351">
            <a:extLst>
              <a:ext uri="{FF2B5EF4-FFF2-40B4-BE49-F238E27FC236}">
                <a16:creationId xmlns:a16="http://schemas.microsoft.com/office/drawing/2014/main" id="{7AB67DFD-CE37-4E63-B580-FDCF10AD40DF}"/>
              </a:ext>
            </a:extLst>
          </p:cNvPr>
          <p:cNvCxnSpPr>
            <a:stCxn id="350" idx="3"/>
            <a:endCxn id="351" idx="1"/>
          </p:cNvCxnSpPr>
          <p:nvPr/>
        </p:nvCxnSpPr>
        <p:spPr>
          <a:xfrm>
            <a:off x="5166785" y="2020861"/>
            <a:ext cx="8341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Arrow Connector 359">
            <a:extLst>
              <a:ext uri="{FF2B5EF4-FFF2-40B4-BE49-F238E27FC236}">
                <a16:creationId xmlns:a16="http://schemas.microsoft.com/office/drawing/2014/main" id="{4CA9096F-57A4-4C6F-AB00-348D23B6C5F2}"/>
              </a:ext>
            </a:extLst>
          </p:cNvPr>
          <p:cNvCxnSpPr>
            <a:stCxn id="84" idx="3"/>
            <a:endCxn id="333" idx="1"/>
          </p:cNvCxnSpPr>
          <p:nvPr/>
        </p:nvCxnSpPr>
        <p:spPr>
          <a:xfrm flipV="1">
            <a:off x="3912699" y="1595921"/>
            <a:ext cx="778628" cy="1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Arrow Connector 360">
            <a:extLst>
              <a:ext uri="{FF2B5EF4-FFF2-40B4-BE49-F238E27FC236}">
                <a16:creationId xmlns:a16="http://schemas.microsoft.com/office/drawing/2014/main" id="{6F41A937-784B-4EFF-B7FE-7668A7A5DCEF}"/>
              </a:ext>
            </a:extLst>
          </p:cNvPr>
          <p:cNvCxnSpPr>
            <a:cxnSpLocks/>
            <a:stCxn id="85" idx="3"/>
            <a:endCxn id="347" idx="1"/>
          </p:cNvCxnSpPr>
          <p:nvPr/>
        </p:nvCxnSpPr>
        <p:spPr>
          <a:xfrm flipV="1">
            <a:off x="3912699" y="1804279"/>
            <a:ext cx="778628" cy="4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Arrow Connector 364">
            <a:extLst>
              <a:ext uri="{FF2B5EF4-FFF2-40B4-BE49-F238E27FC236}">
                <a16:creationId xmlns:a16="http://schemas.microsoft.com/office/drawing/2014/main" id="{A3F1C804-4C21-4F1B-8E50-BB34F19D13AA}"/>
              </a:ext>
            </a:extLst>
          </p:cNvPr>
          <p:cNvCxnSpPr>
            <a:stCxn id="86" idx="3"/>
            <a:endCxn id="350" idx="1"/>
          </p:cNvCxnSpPr>
          <p:nvPr/>
        </p:nvCxnSpPr>
        <p:spPr>
          <a:xfrm flipV="1">
            <a:off x="3912699" y="2020861"/>
            <a:ext cx="77862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Flowchart: Process 365">
            <a:extLst>
              <a:ext uri="{FF2B5EF4-FFF2-40B4-BE49-F238E27FC236}">
                <a16:creationId xmlns:a16="http://schemas.microsoft.com/office/drawing/2014/main" id="{22C0EBB7-023D-4C38-858B-7AA52E7E459A}"/>
              </a:ext>
            </a:extLst>
          </p:cNvPr>
          <p:cNvSpPr/>
          <p:nvPr/>
        </p:nvSpPr>
        <p:spPr>
          <a:xfrm>
            <a:off x="4691327" y="2228432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sp>
        <p:nvSpPr>
          <p:cNvPr id="367" name="Flowchart: Process 366">
            <a:extLst>
              <a:ext uri="{FF2B5EF4-FFF2-40B4-BE49-F238E27FC236}">
                <a16:creationId xmlns:a16="http://schemas.microsoft.com/office/drawing/2014/main" id="{0072B43C-81A7-4E1F-A9B1-479C5F09B964}"/>
              </a:ext>
            </a:extLst>
          </p:cNvPr>
          <p:cNvSpPr/>
          <p:nvPr/>
        </p:nvSpPr>
        <p:spPr>
          <a:xfrm>
            <a:off x="6005099" y="2228431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15k SL</a:t>
            </a:r>
          </a:p>
        </p:txBody>
      </p:sp>
      <p:cxnSp>
        <p:nvCxnSpPr>
          <p:cNvPr id="368" name="Straight Arrow Connector 367">
            <a:extLst>
              <a:ext uri="{FF2B5EF4-FFF2-40B4-BE49-F238E27FC236}">
                <a16:creationId xmlns:a16="http://schemas.microsoft.com/office/drawing/2014/main" id="{FA970C63-E76A-4117-87E6-F240216EEC64}"/>
              </a:ext>
            </a:extLst>
          </p:cNvPr>
          <p:cNvCxnSpPr>
            <a:stCxn id="366" idx="3"/>
            <a:endCxn id="367" idx="1"/>
          </p:cNvCxnSpPr>
          <p:nvPr/>
        </p:nvCxnSpPr>
        <p:spPr>
          <a:xfrm flipV="1">
            <a:off x="5166785" y="2274861"/>
            <a:ext cx="8383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Flowchart: Process 368">
            <a:extLst>
              <a:ext uri="{FF2B5EF4-FFF2-40B4-BE49-F238E27FC236}">
                <a16:creationId xmlns:a16="http://schemas.microsoft.com/office/drawing/2014/main" id="{FF7F38F4-66FA-4A01-A2EA-4E278C9CE134}"/>
              </a:ext>
            </a:extLst>
          </p:cNvPr>
          <p:cNvSpPr/>
          <p:nvPr/>
        </p:nvSpPr>
        <p:spPr>
          <a:xfrm>
            <a:off x="4691327" y="2436790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sp>
        <p:nvSpPr>
          <p:cNvPr id="370" name="Flowchart: Process 369">
            <a:extLst>
              <a:ext uri="{FF2B5EF4-FFF2-40B4-BE49-F238E27FC236}">
                <a16:creationId xmlns:a16="http://schemas.microsoft.com/office/drawing/2014/main" id="{3F799A9F-577D-4FE7-AF61-3F1A1B93ABB4}"/>
              </a:ext>
            </a:extLst>
          </p:cNvPr>
          <p:cNvSpPr/>
          <p:nvPr/>
        </p:nvSpPr>
        <p:spPr>
          <a:xfrm>
            <a:off x="5993635" y="2436790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15k SL</a:t>
            </a:r>
          </a:p>
        </p:txBody>
      </p:sp>
      <p:cxnSp>
        <p:nvCxnSpPr>
          <p:cNvPr id="371" name="Straight Arrow Connector 370">
            <a:extLst>
              <a:ext uri="{FF2B5EF4-FFF2-40B4-BE49-F238E27FC236}">
                <a16:creationId xmlns:a16="http://schemas.microsoft.com/office/drawing/2014/main" id="{E137C014-FE47-4B63-87F6-8548F95B77C8}"/>
              </a:ext>
            </a:extLst>
          </p:cNvPr>
          <p:cNvCxnSpPr>
            <a:stCxn id="369" idx="3"/>
            <a:endCxn id="370" idx="1"/>
          </p:cNvCxnSpPr>
          <p:nvPr/>
        </p:nvCxnSpPr>
        <p:spPr>
          <a:xfrm>
            <a:off x="5166785" y="2483220"/>
            <a:ext cx="8268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Flowchart: Process 371">
            <a:extLst>
              <a:ext uri="{FF2B5EF4-FFF2-40B4-BE49-F238E27FC236}">
                <a16:creationId xmlns:a16="http://schemas.microsoft.com/office/drawing/2014/main" id="{B0CA3FBD-B547-4D98-AF03-D917155E8A69}"/>
              </a:ext>
            </a:extLst>
          </p:cNvPr>
          <p:cNvSpPr/>
          <p:nvPr/>
        </p:nvSpPr>
        <p:spPr>
          <a:xfrm>
            <a:off x="4691327" y="2653372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sp>
        <p:nvSpPr>
          <p:cNvPr id="373" name="Flowchart: Process 372">
            <a:extLst>
              <a:ext uri="{FF2B5EF4-FFF2-40B4-BE49-F238E27FC236}">
                <a16:creationId xmlns:a16="http://schemas.microsoft.com/office/drawing/2014/main" id="{BCFBB07E-F1FB-4B34-8A08-030023872221}"/>
              </a:ext>
            </a:extLst>
          </p:cNvPr>
          <p:cNvSpPr/>
          <p:nvPr/>
        </p:nvSpPr>
        <p:spPr>
          <a:xfrm>
            <a:off x="6000980" y="2653372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cxnSp>
        <p:nvCxnSpPr>
          <p:cNvPr id="374" name="Straight Arrow Connector 373">
            <a:extLst>
              <a:ext uri="{FF2B5EF4-FFF2-40B4-BE49-F238E27FC236}">
                <a16:creationId xmlns:a16="http://schemas.microsoft.com/office/drawing/2014/main" id="{4DC2DE50-E93B-498B-9FE4-51E648637B3A}"/>
              </a:ext>
            </a:extLst>
          </p:cNvPr>
          <p:cNvCxnSpPr>
            <a:stCxn id="372" idx="3"/>
            <a:endCxn id="373" idx="1"/>
          </p:cNvCxnSpPr>
          <p:nvPr/>
        </p:nvCxnSpPr>
        <p:spPr>
          <a:xfrm>
            <a:off x="5166785" y="2699802"/>
            <a:ext cx="8341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Arrow Connector 374">
            <a:extLst>
              <a:ext uri="{FF2B5EF4-FFF2-40B4-BE49-F238E27FC236}">
                <a16:creationId xmlns:a16="http://schemas.microsoft.com/office/drawing/2014/main" id="{25DD866E-9F6A-4503-9293-BFBDCBB1A403}"/>
              </a:ext>
            </a:extLst>
          </p:cNvPr>
          <p:cNvCxnSpPr>
            <a:endCxn id="366" idx="1"/>
          </p:cNvCxnSpPr>
          <p:nvPr/>
        </p:nvCxnSpPr>
        <p:spPr>
          <a:xfrm flipV="1">
            <a:off x="3912699" y="2274862"/>
            <a:ext cx="778628" cy="1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Arrow Connector 375">
            <a:extLst>
              <a:ext uri="{FF2B5EF4-FFF2-40B4-BE49-F238E27FC236}">
                <a16:creationId xmlns:a16="http://schemas.microsoft.com/office/drawing/2014/main" id="{D5148C96-1067-46DB-95A4-CBC885D052DB}"/>
              </a:ext>
            </a:extLst>
          </p:cNvPr>
          <p:cNvCxnSpPr>
            <a:cxnSpLocks/>
            <a:endCxn id="369" idx="1"/>
          </p:cNvCxnSpPr>
          <p:nvPr/>
        </p:nvCxnSpPr>
        <p:spPr>
          <a:xfrm flipV="1">
            <a:off x="3912699" y="2483220"/>
            <a:ext cx="778628" cy="4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Arrow Connector 376">
            <a:extLst>
              <a:ext uri="{FF2B5EF4-FFF2-40B4-BE49-F238E27FC236}">
                <a16:creationId xmlns:a16="http://schemas.microsoft.com/office/drawing/2014/main" id="{6E35581D-4A6B-4C4E-9A3D-C2FB3FBAFFB3}"/>
              </a:ext>
            </a:extLst>
          </p:cNvPr>
          <p:cNvCxnSpPr>
            <a:endCxn id="372" idx="1"/>
          </p:cNvCxnSpPr>
          <p:nvPr/>
        </p:nvCxnSpPr>
        <p:spPr>
          <a:xfrm flipV="1">
            <a:off x="3912699" y="2699802"/>
            <a:ext cx="77862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Flowchart: Process 377">
            <a:extLst>
              <a:ext uri="{FF2B5EF4-FFF2-40B4-BE49-F238E27FC236}">
                <a16:creationId xmlns:a16="http://schemas.microsoft.com/office/drawing/2014/main" id="{40037A90-0BCD-4081-BE98-00D7AD13EC4F}"/>
              </a:ext>
            </a:extLst>
          </p:cNvPr>
          <p:cNvSpPr/>
          <p:nvPr/>
        </p:nvSpPr>
        <p:spPr>
          <a:xfrm>
            <a:off x="4691327" y="2862974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15k SL</a:t>
            </a:r>
          </a:p>
        </p:txBody>
      </p:sp>
      <p:sp>
        <p:nvSpPr>
          <p:cNvPr id="379" name="Flowchart: Process 378">
            <a:extLst>
              <a:ext uri="{FF2B5EF4-FFF2-40B4-BE49-F238E27FC236}">
                <a16:creationId xmlns:a16="http://schemas.microsoft.com/office/drawing/2014/main" id="{619A9957-F22E-4CB3-AF72-13FD6660A67F}"/>
              </a:ext>
            </a:extLst>
          </p:cNvPr>
          <p:cNvSpPr/>
          <p:nvPr/>
        </p:nvSpPr>
        <p:spPr>
          <a:xfrm>
            <a:off x="6005099" y="2862973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Pro 25</a:t>
            </a:r>
          </a:p>
        </p:txBody>
      </p:sp>
      <p:cxnSp>
        <p:nvCxnSpPr>
          <p:cNvPr id="380" name="Straight Arrow Connector 379">
            <a:extLst>
              <a:ext uri="{FF2B5EF4-FFF2-40B4-BE49-F238E27FC236}">
                <a16:creationId xmlns:a16="http://schemas.microsoft.com/office/drawing/2014/main" id="{BD4B60F8-F506-42E1-93CF-B1E85423F171}"/>
              </a:ext>
            </a:extLst>
          </p:cNvPr>
          <p:cNvCxnSpPr>
            <a:stCxn id="378" idx="3"/>
            <a:endCxn id="379" idx="1"/>
          </p:cNvCxnSpPr>
          <p:nvPr/>
        </p:nvCxnSpPr>
        <p:spPr>
          <a:xfrm flipV="1">
            <a:off x="5166785" y="2909403"/>
            <a:ext cx="8383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1" name="Flowchart: Process 380">
            <a:extLst>
              <a:ext uri="{FF2B5EF4-FFF2-40B4-BE49-F238E27FC236}">
                <a16:creationId xmlns:a16="http://schemas.microsoft.com/office/drawing/2014/main" id="{45A09BA8-6DF2-4088-95D9-62E4BAA300F7}"/>
              </a:ext>
            </a:extLst>
          </p:cNvPr>
          <p:cNvSpPr/>
          <p:nvPr/>
        </p:nvSpPr>
        <p:spPr>
          <a:xfrm>
            <a:off x="4691327" y="3071332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15k</a:t>
            </a:r>
          </a:p>
        </p:txBody>
      </p:sp>
      <p:sp>
        <p:nvSpPr>
          <p:cNvPr id="382" name="Flowchart: Process 381">
            <a:extLst>
              <a:ext uri="{FF2B5EF4-FFF2-40B4-BE49-F238E27FC236}">
                <a16:creationId xmlns:a16="http://schemas.microsoft.com/office/drawing/2014/main" id="{197CEF48-AC05-4A05-9AC3-9C807A7B34D7}"/>
              </a:ext>
            </a:extLst>
          </p:cNvPr>
          <p:cNvSpPr/>
          <p:nvPr/>
        </p:nvSpPr>
        <p:spPr>
          <a:xfrm>
            <a:off x="5993635" y="3071332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15k SL</a:t>
            </a:r>
          </a:p>
        </p:txBody>
      </p:sp>
      <p:cxnSp>
        <p:nvCxnSpPr>
          <p:cNvPr id="383" name="Straight Arrow Connector 382">
            <a:extLst>
              <a:ext uri="{FF2B5EF4-FFF2-40B4-BE49-F238E27FC236}">
                <a16:creationId xmlns:a16="http://schemas.microsoft.com/office/drawing/2014/main" id="{31EA419E-32C3-493D-A9B8-DF8F8E08CCC8}"/>
              </a:ext>
            </a:extLst>
          </p:cNvPr>
          <p:cNvCxnSpPr>
            <a:stCxn id="381" idx="3"/>
            <a:endCxn id="382" idx="1"/>
          </p:cNvCxnSpPr>
          <p:nvPr/>
        </p:nvCxnSpPr>
        <p:spPr>
          <a:xfrm>
            <a:off x="5166785" y="3117762"/>
            <a:ext cx="8268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4" name="Flowchart: Process 383">
            <a:extLst>
              <a:ext uri="{FF2B5EF4-FFF2-40B4-BE49-F238E27FC236}">
                <a16:creationId xmlns:a16="http://schemas.microsoft.com/office/drawing/2014/main" id="{EF2AD580-9934-4EC2-82D1-32F869299234}"/>
              </a:ext>
            </a:extLst>
          </p:cNvPr>
          <p:cNvSpPr/>
          <p:nvPr/>
        </p:nvSpPr>
        <p:spPr>
          <a:xfrm>
            <a:off x="4691327" y="3287914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15k SL</a:t>
            </a:r>
          </a:p>
        </p:txBody>
      </p:sp>
      <p:sp>
        <p:nvSpPr>
          <p:cNvPr id="385" name="Flowchart: Process 384">
            <a:extLst>
              <a:ext uri="{FF2B5EF4-FFF2-40B4-BE49-F238E27FC236}">
                <a16:creationId xmlns:a16="http://schemas.microsoft.com/office/drawing/2014/main" id="{AF53168C-CD91-42CD-8775-32CBE4BE3ED5}"/>
              </a:ext>
            </a:extLst>
          </p:cNvPr>
          <p:cNvSpPr/>
          <p:nvPr/>
        </p:nvSpPr>
        <p:spPr>
          <a:xfrm>
            <a:off x="6000980" y="3287914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15k SL</a:t>
            </a:r>
          </a:p>
        </p:txBody>
      </p:sp>
      <p:cxnSp>
        <p:nvCxnSpPr>
          <p:cNvPr id="386" name="Straight Arrow Connector 385">
            <a:extLst>
              <a:ext uri="{FF2B5EF4-FFF2-40B4-BE49-F238E27FC236}">
                <a16:creationId xmlns:a16="http://schemas.microsoft.com/office/drawing/2014/main" id="{7FF0BE3D-4D47-4C74-B402-E46D8792E2DC}"/>
              </a:ext>
            </a:extLst>
          </p:cNvPr>
          <p:cNvCxnSpPr>
            <a:stCxn id="384" idx="3"/>
            <a:endCxn id="385" idx="1"/>
          </p:cNvCxnSpPr>
          <p:nvPr/>
        </p:nvCxnSpPr>
        <p:spPr>
          <a:xfrm>
            <a:off x="5166785" y="3334344"/>
            <a:ext cx="8341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Arrow Connector 386">
            <a:extLst>
              <a:ext uri="{FF2B5EF4-FFF2-40B4-BE49-F238E27FC236}">
                <a16:creationId xmlns:a16="http://schemas.microsoft.com/office/drawing/2014/main" id="{B736EF85-39DD-4FD3-9CAF-1BE0E19D0C96}"/>
              </a:ext>
            </a:extLst>
          </p:cNvPr>
          <p:cNvCxnSpPr>
            <a:endCxn id="378" idx="1"/>
          </p:cNvCxnSpPr>
          <p:nvPr/>
        </p:nvCxnSpPr>
        <p:spPr>
          <a:xfrm flipV="1">
            <a:off x="3912699" y="2909404"/>
            <a:ext cx="778628" cy="1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Arrow Connector 387">
            <a:extLst>
              <a:ext uri="{FF2B5EF4-FFF2-40B4-BE49-F238E27FC236}">
                <a16:creationId xmlns:a16="http://schemas.microsoft.com/office/drawing/2014/main" id="{1E14DDBA-ADE1-4960-9B00-D0BD591254F9}"/>
              </a:ext>
            </a:extLst>
          </p:cNvPr>
          <p:cNvCxnSpPr>
            <a:cxnSpLocks/>
            <a:endCxn id="381" idx="1"/>
          </p:cNvCxnSpPr>
          <p:nvPr/>
        </p:nvCxnSpPr>
        <p:spPr>
          <a:xfrm flipV="1">
            <a:off x="3912699" y="3117762"/>
            <a:ext cx="778628" cy="4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Arrow Connector 388">
            <a:extLst>
              <a:ext uri="{FF2B5EF4-FFF2-40B4-BE49-F238E27FC236}">
                <a16:creationId xmlns:a16="http://schemas.microsoft.com/office/drawing/2014/main" id="{8C0321CE-D00F-40A8-8767-E2EC780E89EC}"/>
              </a:ext>
            </a:extLst>
          </p:cNvPr>
          <p:cNvCxnSpPr>
            <a:endCxn id="384" idx="1"/>
          </p:cNvCxnSpPr>
          <p:nvPr/>
        </p:nvCxnSpPr>
        <p:spPr>
          <a:xfrm flipV="1">
            <a:off x="3912699" y="3334344"/>
            <a:ext cx="77862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1" name="Flowchart: Process 390">
            <a:extLst>
              <a:ext uri="{FF2B5EF4-FFF2-40B4-BE49-F238E27FC236}">
                <a16:creationId xmlns:a16="http://schemas.microsoft.com/office/drawing/2014/main" id="{B137DC4D-04CD-4F2F-9ECC-F14EC3D6A8E0}"/>
              </a:ext>
            </a:extLst>
          </p:cNvPr>
          <p:cNvSpPr/>
          <p:nvPr/>
        </p:nvSpPr>
        <p:spPr>
          <a:xfrm>
            <a:off x="4694774" y="3966441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Mini</a:t>
            </a:r>
          </a:p>
        </p:txBody>
      </p:sp>
      <p:cxnSp>
        <p:nvCxnSpPr>
          <p:cNvPr id="392" name="Straight Arrow Connector 391">
            <a:extLst>
              <a:ext uri="{FF2B5EF4-FFF2-40B4-BE49-F238E27FC236}">
                <a16:creationId xmlns:a16="http://schemas.microsoft.com/office/drawing/2014/main" id="{11CFBCDD-8D66-4623-8E15-D17BBF3B0A38}"/>
              </a:ext>
            </a:extLst>
          </p:cNvPr>
          <p:cNvCxnSpPr>
            <a:endCxn id="391" idx="1"/>
          </p:cNvCxnSpPr>
          <p:nvPr/>
        </p:nvCxnSpPr>
        <p:spPr>
          <a:xfrm flipV="1">
            <a:off x="3916146" y="4012871"/>
            <a:ext cx="77862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Flowchart: Process 392">
            <a:extLst>
              <a:ext uri="{FF2B5EF4-FFF2-40B4-BE49-F238E27FC236}">
                <a16:creationId xmlns:a16="http://schemas.microsoft.com/office/drawing/2014/main" id="{19EF9F79-7CC9-4645-9FBF-9CBF1204FAB9}"/>
              </a:ext>
            </a:extLst>
          </p:cNvPr>
          <p:cNvSpPr/>
          <p:nvPr/>
        </p:nvSpPr>
        <p:spPr>
          <a:xfrm>
            <a:off x="5999550" y="3968108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4k SL</a:t>
            </a:r>
          </a:p>
        </p:txBody>
      </p:sp>
      <p:cxnSp>
        <p:nvCxnSpPr>
          <p:cNvPr id="394" name="Straight Arrow Connector 393">
            <a:extLst>
              <a:ext uri="{FF2B5EF4-FFF2-40B4-BE49-F238E27FC236}">
                <a16:creationId xmlns:a16="http://schemas.microsoft.com/office/drawing/2014/main" id="{3E726D97-33CF-4870-AE55-F6D90ABAB028}"/>
              </a:ext>
            </a:extLst>
          </p:cNvPr>
          <p:cNvCxnSpPr>
            <a:cxnSpLocks/>
            <a:stCxn id="391" idx="3"/>
            <a:endCxn id="393" idx="1"/>
          </p:cNvCxnSpPr>
          <p:nvPr/>
        </p:nvCxnSpPr>
        <p:spPr>
          <a:xfrm>
            <a:off x="5170232" y="4012871"/>
            <a:ext cx="829318" cy="1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Flowchart: Process 395">
            <a:extLst>
              <a:ext uri="{FF2B5EF4-FFF2-40B4-BE49-F238E27FC236}">
                <a16:creationId xmlns:a16="http://schemas.microsoft.com/office/drawing/2014/main" id="{D770E1B0-3F88-4370-A7F1-BC1D6267ED61}"/>
              </a:ext>
            </a:extLst>
          </p:cNvPr>
          <p:cNvSpPr/>
          <p:nvPr/>
        </p:nvSpPr>
        <p:spPr>
          <a:xfrm>
            <a:off x="4689897" y="4174590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Mini</a:t>
            </a:r>
          </a:p>
        </p:txBody>
      </p:sp>
      <p:cxnSp>
        <p:nvCxnSpPr>
          <p:cNvPr id="397" name="Straight Arrow Connector 396">
            <a:extLst>
              <a:ext uri="{FF2B5EF4-FFF2-40B4-BE49-F238E27FC236}">
                <a16:creationId xmlns:a16="http://schemas.microsoft.com/office/drawing/2014/main" id="{84476B1D-07DF-42B2-A087-9053102C9ED9}"/>
              </a:ext>
            </a:extLst>
          </p:cNvPr>
          <p:cNvCxnSpPr>
            <a:endCxn id="396" idx="1"/>
          </p:cNvCxnSpPr>
          <p:nvPr/>
        </p:nvCxnSpPr>
        <p:spPr>
          <a:xfrm flipV="1">
            <a:off x="3911269" y="4221020"/>
            <a:ext cx="77862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0" name="Flowchart: Process 399">
            <a:extLst>
              <a:ext uri="{FF2B5EF4-FFF2-40B4-BE49-F238E27FC236}">
                <a16:creationId xmlns:a16="http://schemas.microsoft.com/office/drawing/2014/main" id="{C79E4078-5B00-470A-ABD1-E320F261D93C}"/>
              </a:ext>
            </a:extLst>
          </p:cNvPr>
          <p:cNvSpPr/>
          <p:nvPr/>
        </p:nvSpPr>
        <p:spPr>
          <a:xfrm>
            <a:off x="5999550" y="4167621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4k SL</a:t>
            </a:r>
          </a:p>
        </p:txBody>
      </p:sp>
      <p:cxnSp>
        <p:nvCxnSpPr>
          <p:cNvPr id="401" name="Straight Arrow Connector 400">
            <a:extLst>
              <a:ext uri="{FF2B5EF4-FFF2-40B4-BE49-F238E27FC236}">
                <a16:creationId xmlns:a16="http://schemas.microsoft.com/office/drawing/2014/main" id="{1DD3DC50-F371-4D80-A4E4-045C1B8433E6}"/>
              </a:ext>
            </a:extLst>
          </p:cNvPr>
          <p:cNvCxnSpPr>
            <a:cxnSpLocks/>
            <a:endCxn id="400" idx="1"/>
          </p:cNvCxnSpPr>
          <p:nvPr/>
        </p:nvCxnSpPr>
        <p:spPr>
          <a:xfrm>
            <a:off x="5170232" y="4212384"/>
            <a:ext cx="829318" cy="1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" name="Flowchart: Process 401">
            <a:extLst>
              <a:ext uri="{FF2B5EF4-FFF2-40B4-BE49-F238E27FC236}">
                <a16:creationId xmlns:a16="http://schemas.microsoft.com/office/drawing/2014/main" id="{2CF41FDE-12B9-4C54-B6BD-FECF2EC6F1DA}"/>
              </a:ext>
            </a:extLst>
          </p:cNvPr>
          <p:cNvSpPr/>
          <p:nvPr/>
        </p:nvSpPr>
        <p:spPr>
          <a:xfrm>
            <a:off x="4689897" y="4382546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Mini</a:t>
            </a:r>
          </a:p>
        </p:txBody>
      </p:sp>
      <p:cxnSp>
        <p:nvCxnSpPr>
          <p:cNvPr id="403" name="Straight Arrow Connector 402">
            <a:extLst>
              <a:ext uri="{FF2B5EF4-FFF2-40B4-BE49-F238E27FC236}">
                <a16:creationId xmlns:a16="http://schemas.microsoft.com/office/drawing/2014/main" id="{C304CBF9-140A-4410-8D5E-EF1C169B25E8}"/>
              </a:ext>
            </a:extLst>
          </p:cNvPr>
          <p:cNvCxnSpPr>
            <a:endCxn id="402" idx="1"/>
          </p:cNvCxnSpPr>
          <p:nvPr/>
        </p:nvCxnSpPr>
        <p:spPr>
          <a:xfrm flipV="1">
            <a:off x="3911269" y="4428976"/>
            <a:ext cx="77862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" name="Flowchart: Process 403">
            <a:extLst>
              <a:ext uri="{FF2B5EF4-FFF2-40B4-BE49-F238E27FC236}">
                <a16:creationId xmlns:a16="http://schemas.microsoft.com/office/drawing/2014/main" id="{06F3E673-A341-40EA-B17F-DA2DF2915262}"/>
              </a:ext>
            </a:extLst>
          </p:cNvPr>
          <p:cNvSpPr/>
          <p:nvPr/>
        </p:nvSpPr>
        <p:spPr>
          <a:xfrm>
            <a:off x="5994673" y="4384213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Mini</a:t>
            </a:r>
          </a:p>
        </p:txBody>
      </p:sp>
      <p:cxnSp>
        <p:nvCxnSpPr>
          <p:cNvPr id="405" name="Straight Arrow Connector 404">
            <a:extLst>
              <a:ext uri="{FF2B5EF4-FFF2-40B4-BE49-F238E27FC236}">
                <a16:creationId xmlns:a16="http://schemas.microsoft.com/office/drawing/2014/main" id="{673B4F71-C63D-48D7-8F2A-821FD609F18F}"/>
              </a:ext>
            </a:extLst>
          </p:cNvPr>
          <p:cNvCxnSpPr>
            <a:cxnSpLocks/>
            <a:stCxn id="402" idx="3"/>
            <a:endCxn id="404" idx="1"/>
          </p:cNvCxnSpPr>
          <p:nvPr/>
        </p:nvCxnSpPr>
        <p:spPr>
          <a:xfrm>
            <a:off x="5165355" y="4428976"/>
            <a:ext cx="829318" cy="1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Flowchart: Process 405">
            <a:extLst>
              <a:ext uri="{FF2B5EF4-FFF2-40B4-BE49-F238E27FC236}">
                <a16:creationId xmlns:a16="http://schemas.microsoft.com/office/drawing/2014/main" id="{185F7458-D366-467A-96AC-542C6022CCF7}"/>
              </a:ext>
            </a:extLst>
          </p:cNvPr>
          <p:cNvSpPr/>
          <p:nvPr/>
        </p:nvSpPr>
        <p:spPr>
          <a:xfrm>
            <a:off x="4689897" y="4590501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sp>
        <p:nvSpPr>
          <p:cNvPr id="407" name="Flowchart: Process 406">
            <a:extLst>
              <a:ext uri="{FF2B5EF4-FFF2-40B4-BE49-F238E27FC236}">
                <a16:creationId xmlns:a16="http://schemas.microsoft.com/office/drawing/2014/main" id="{5125B0FA-87C3-43D7-9257-615A33AFAFBA}"/>
              </a:ext>
            </a:extLst>
          </p:cNvPr>
          <p:cNvSpPr/>
          <p:nvPr/>
        </p:nvSpPr>
        <p:spPr>
          <a:xfrm>
            <a:off x="6003669" y="4590500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15k SL</a:t>
            </a:r>
          </a:p>
        </p:txBody>
      </p:sp>
      <p:cxnSp>
        <p:nvCxnSpPr>
          <p:cNvPr id="408" name="Straight Arrow Connector 407">
            <a:extLst>
              <a:ext uri="{FF2B5EF4-FFF2-40B4-BE49-F238E27FC236}">
                <a16:creationId xmlns:a16="http://schemas.microsoft.com/office/drawing/2014/main" id="{4E7ACA09-4604-413B-B176-507357D6720A}"/>
              </a:ext>
            </a:extLst>
          </p:cNvPr>
          <p:cNvCxnSpPr>
            <a:stCxn id="406" idx="3"/>
            <a:endCxn id="407" idx="1"/>
          </p:cNvCxnSpPr>
          <p:nvPr/>
        </p:nvCxnSpPr>
        <p:spPr>
          <a:xfrm flipV="1">
            <a:off x="5165355" y="4636930"/>
            <a:ext cx="8383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Flowchart: Process 408">
            <a:extLst>
              <a:ext uri="{FF2B5EF4-FFF2-40B4-BE49-F238E27FC236}">
                <a16:creationId xmlns:a16="http://schemas.microsoft.com/office/drawing/2014/main" id="{442E4506-FBF3-4E02-8A77-1B3A27095F8A}"/>
              </a:ext>
            </a:extLst>
          </p:cNvPr>
          <p:cNvSpPr/>
          <p:nvPr/>
        </p:nvSpPr>
        <p:spPr>
          <a:xfrm>
            <a:off x="4689897" y="4798859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4k SL</a:t>
            </a:r>
          </a:p>
        </p:txBody>
      </p:sp>
      <p:sp>
        <p:nvSpPr>
          <p:cNvPr id="410" name="Flowchart: Process 409">
            <a:extLst>
              <a:ext uri="{FF2B5EF4-FFF2-40B4-BE49-F238E27FC236}">
                <a16:creationId xmlns:a16="http://schemas.microsoft.com/office/drawing/2014/main" id="{6477B1C7-111C-4C32-849C-02A583F36623}"/>
              </a:ext>
            </a:extLst>
          </p:cNvPr>
          <p:cNvSpPr/>
          <p:nvPr/>
        </p:nvSpPr>
        <p:spPr>
          <a:xfrm>
            <a:off x="5992205" y="4798859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cxnSp>
        <p:nvCxnSpPr>
          <p:cNvPr id="411" name="Straight Arrow Connector 410">
            <a:extLst>
              <a:ext uri="{FF2B5EF4-FFF2-40B4-BE49-F238E27FC236}">
                <a16:creationId xmlns:a16="http://schemas.microsoft.com/office/drawing/2014/main" id="{90138021-0022-4605-B160-16C967AB8F6A}"/>
              </a:ext>
            </a:extLst>
          </p:cNvPr>
          <p:cNvCxnSpPr>
            <a:stCxn id="409" idx="3"/>
            <a:endCxn id="410" idx="1"/>
          </p:cNvCxnSpPr>
          <p:nvPr/>
        </p:nvCxnSpPr>
        <p:spPr>
          <a:xfrm>
            <a:off x="5165355" y="4845289"/>
            <a:ext cx="8268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" name="Flowchart: Process 411">
            <a:extLst>
              <a:ext uri="{FF2B5EF4-FFF2-40B4-BE49-F238E27FC236}">
                <a16:creationId xmlns:a16="http://schemas.microsoft.com/office/drawing/2014/main" id="{57BF2CA5-C5DF-443B-A0D9-D18D6F83442D}"/>
              </a:ext>
            </a:extLst>
          </p:cNvPr>
          <p:cNvSpPr/>
          <p:nvPr/>
        </p:nvSpPr>
        <p:spPr>
          <a:xfrm>
            <a:off x="4689897" y="5015441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4k SL</a:t>
            </a:r>
          </a:p>
        </p:txBody>
      </p:sp>
      <p:sp>
        <p:nvSpPr>
          <p:cNvPr id="413" name="Flowchart: Process 412">
            <a:extLst>
              <a:ext uri="{FF2B5EF4-FFF2-40B4-BE49-F238E27FC236}">
                <a16:creationId xmlns:a16="http://schemas.microsoft.com/office/drawing/2014/main" id="{3B4FCEC6-7CAB-49BA-84FE-43575360BD30}"/>
              </a:ext>
            </a:extLst>
          </p:cNvPr>
          <p:cNvSpPr/>
          <p:nvPr/>
        </p:nvSpPr>
        <p:spPr>
          <a:xfrm>
            <a:off x="5999550" y="5015441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cxnSp>
        <p:nvCxnSpPr>
          <p:cNvPr id="414" name="Straight Arrow Connector 413">
            <a:extLst>
              <a:ext uri="{FF2B5EF4-FFF2-40B4-BE49-F238E27FC236}">
                <a16:creationId xmlns:a16="http://schemas.microsoft.com/office/drawing/2014/main" id="{50126D51-A12D-4DC0-AD1B-AC27C969E794}"/>
              </a:ext>
            </a:extLst>
          </p:cNvPr>
          <p:cNvCxnSpPr>
            <a:stCxn id="412" idx="3"/>
            <a:endCxn id="413" idx="1"/>
          </p:cNvCxnSpPr>
          <p:nvPr/>
        </p:nvCxnSpPr>
        <p:spPr>
          <a:xfrm>
            <a:off x="5165355" y="5061871"/>
            <a:ext cx="8341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Arrow Connector 414">
            <a:extLst>
              <a:ext uri="{FF2B5EF4-FFF2-40B4-BE49-F238E27FC236}">
                <a16:creationId xmlns:a16="http://schemas.microsoft.com/office/drawing/2014/main" id="{BB5172D8-56D1-4D96-972B-0F38E7823888}"/>
              </a:ext>
            </a:extLst>
          </p:cNvPr>
          <p:cNvCxnSpPr>
            <a:endCxn id="406" idx="1"/>
          </p:cNvCxnSpPr>
          <p:nvPr/>
        </p:nvCxnSpPr>
        <p:spPr>
          <a:xfrm flipV="1">
            <a:off x="3911269" y="4636931"/>
            <a:ext cx="778628" cy="1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Arrow Connector 415">
            <a:extLst>
              <a:ext uri="{FF2B5EF4-FFF2-40B4-BE49-F238E27FC236}">
                <a16:creationId xmlns:a16="http://schemas.microsoft.com/office/drawing/2014/main" id="{838FAB4F-5B49-4338-AEE6-4370150E0CDB}"/>
              </a:ext>
            </a:extLst>
          </p:cNvPr>
          <p:cNvCxnSpPr>
            <a:cxnSpLocks/>
            <a:endCxn id="409" idx="1"/>
          </p:cNvCxnSpPr>
          <p:nvPr/>
        </p:nvCxnSpPr>
        <p:spPr>
          <a:xfrm flipV="1">
            <a:off x="3911269" y="4845289"/>
            <a:ext cx="778628" cy="4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Straight Arrow Connector 416">
            <a:extLst>
              <a:ext uri="{FF2B5EF4-FFF2-40B4-BE49-F238E27FC236}">
                <a16:creationId xmlns:a16="http://schemas.microsoft.com/office/drawing/2014/main" id="{02503733-4C02-4EBA-8376-5897A3D3C18F}"/>
              </a:ext>
            </a:extLst>
          </p:cNvPr>
          <p:cNvCxnSpPr>
            <a:endCxn id="412" idx="1"/>
          </p:cNvCxnSpPr>
          <p:nvPr/>
        </p:nvCxnSpPr>
        <p:spPr>
          <a:xfrm flipV="1">
            <a:off x="3911269" y="5061871"/>
            <a:ext cx="77862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Flowchart: Process 417">
            <a:extLst>
              <a:ext uri="{FF2B5EF4-FFF2-40B4-BE49-F238E27FC236}">
                <a16:creationId xmlns:a16="http://schemas.microsoft.com/office/drawing/2014/main" id="{9B35CFB0-67D7-4463-8AA9-A0B49D6E11D0}"/>
              </a:ext>
            </a:extLst>
          </p:cNvPr>
          <p:cNvSpPr/>
          <p:nvPr/>
        </p:nvSpPr>
        <p:spPr>
          <a:xfrm>
            <a:off x="4685778" y="5262572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sp>
        <p:nvSpPr>
          <p:cNvPr id="419" name="Flowchart: Process 418">
            <a:extLst>
              <a:ext uri="{FF2B5EF4-FFF2-40B4-BE49-F238E27FC236}">
                <a16:creationId xmlns:a16="http://schemas.microsoft.com/office/drawing/2014/main" id="{181A7581-2D44-4A4C-A152-F56A4138CE07}"/>
              </a:ext>
            </a:extLst>
          </p:cNvPr>
          <p:cNvSpPr/>
          <p:nvPr/>
        </p:nvSpPr>
        <p:spPr>
          <a:xfrm>
            <a:off x="5999550" y="5262571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15k SL</a:t>
            </a:r>
          </a:p>
        </p:txBody>
      </p:sp>
      <p:cxnSp>
        <p:nvCxnSpPr>
          <p:cNvPr id="420" name="Straight Arrow Connector 419">
            <a:extLst>
              <a:ext uri="{FF2B5EF4-FFF2-40B4-BE49-F238E27FC236}">
                <a16:creationId xmlns:a16="http://schemas.microsoft.com/office/drawing/2014/main" id="{43FD0A79-7D7E-4A33-957E-EE9F5B184CEB}"/>
              </a:ext>
            </a:extLst>
          </p:cNvPr>
          <p:cNvCxnSpPr>
            <a:stCxn id="418" idx="3"/>
            <a:endCxn id="419" idx="1"/>
          </p:cNvCxnSpPr>
          <p:nvPr/>
        </p:nvCxnSpPr>
        <p:spPr>
          <a:xfrm flipV="1">
            <a:off x="5161236" y="5309001"/>
            <a:ext cx="8383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1" name="Flowchart: Process 420">
            <a:extLst>
              <a:ext uri="{FF2B5EF4-FFF2-40B4-BE49-F238E27FC236}">
                <a16:creationId xmlns:a16="http://schemas.microsoft.com/office/drawing/2014/main" id="{8B3AFDCD-DA2E-47A0-9E48-BC0D841D686C}"/>
              </a:ext>
            </a:extLst>
          </p:cNvPr>
          <p:cNvSpPr/>
          <p:nvPr/>
        </p:nvSpPr>
        <p:spPr>
          <a:xfrm>
            <a:off x="4685778" y="5470930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sp>
        <p:nvSpPr>
          <p:cNvPr id="422" name="Flowchart: Process 421">
            <a:extLst>
              <a:ext uri="{FF2B5EF4-FFF2-40B4-BE49-F238E27FC236}">
                <a16:creationId xmlns:a16="http://schemas.microsoft.com/office/drawing/2014/main" id="{E973D6DC-62AE-4FCA-8856-E5D9AE6402DF}"/>
              </a:ext>
            </a:extLst>
          </p:cNvPr>
          <p:cNvSpPr/>
          <p:nvPr/>
        </p:nvSpPr>
        <p:spPr>
          <a:xfrm>
            <a:off x="5988086" y="5470930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15k SL</a:t>
            </a:r>
          </a:p>
        </p:txBody>
      </p:sp>
      <p:cxnSp>
        <p:nvCxnSpPr>
          <p:cNvPr id="423" name="Straight Arrow Connector 422">
            <a:extLst>
              <a:ext uri="{FF2B5EF4-FFF2-40B4-BE49-F238E27FC236}">
                <a16:creationId xmlns:a16="http://schemas.microsoft.com/office/drawing/2014/main" id="{D766F108-3178-4A7C-B5F6-55C93C33BF72}"/>
              </a:ext>
            </a:extLst>
          </p:cNvPr>
          <p:cNvCxnSpPr>
            <a:stCxn id="421" idx="3"/>
            <a:endCxn id="422" idx="1"/>
          </p:cNvCxnSpPr>
          <p:nvPr/>
        </p:nvCxnSpPr>
        <p:spPr>
          <a:xfrm>
            <a:off x="5161236" y="5517360"/>
            <a:ext cx="8268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4" name="Flowchart: Process 423">
            <a:extLst>
              <a:ext uri="{FF2B5EF4-FFF2-40B4-BE49-F238E27FC236}">
                <a16:creationId xmlns:a16="http://schemas.microsoft.com/office/drawing/2014/main" id="{09D392B9-4CEA-49BA-B5D5-EA0431EBDFFE}"/>
              </a:ext>
            </a:extLst>
          </p:cNvPr>
          <p:cNvSpPr/>
          <p:nvPr/>
        </p:nvSpPr>
        <p:spPr>
          <a:xfrm>
            <a:off x="4685778" y="5687512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sp>
        <p:nvSpPr>
          <p:cNvPr id="425" name="Flowchart: Process 424">
            <a:extLst>
              <a:ext uri="{FF2B5EF4-FFF2-40B4-BE49-F238E27FC236}">
                <a16:creationId xmlns:a16="http://schemas.microsoft.com/office/drawing/2014/main" id="{9406DF43-5379-40A0-AE16-CE1F16EFD3A8}"/>
              </a:ext>
            </a:extLst>
          </p:cNvPr>
          <p:cNvSpPr/>
          <p:nvPr/>
        </p:nvSpPr>
        <p:spPr>
          <a:xfrm>
            <a:off x="5995431" y="5687512"/>
            <a:ext cx="475458" cy="9285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10k SL</a:t>
            </a:r>
          </a:p>
        </p:txBody>
      </p:sp>
      <p:cxnSp>
        <p:nvCxnSpPr>
          <p:cNvPr id="426" name="Straight Arrow Connector 425">
            <a:extLst>
              <a:ext uri="{FF2B5EF4-FFF2-40B4-BE49-F238E27FC236}">
                <a16:creationId xmlns:a16="http://schemas.microsoft.com/office/drawing/2014/main" id="{5067A1C4-4E14-4864-B7A1-084743F7FC8D}"/>
              </a:ext>
            </a:extLst>
          </p:cNvPr>
          <p:cNvCxnSpPr>
            <a:stCxn id="424" idx="3"/>
            <a:endCxn id="425" idx="1"/>
          </p:cNvCxnSpPr>
          <p:nvPr/>
        </p:nvCxnSpPr>
        <p:spPr>
          <a:xfrm>
            <a:off x="5161236" y="5733942"/>
            <a:ext cx="8341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Arrow Connector 426">
            <a:extLst>
              <a:ext uri="{FF2B5EF4-FFF2-40B4-BE49-F238E27FC236}">
                <a16:creationId xmlns:a16="http://schemas.microsoft.com/office/drawing/2014/main" id="{7368507B-D9EE-4F4A-9D54-1EDC36668E1D}"/>
              </a:ext>
            </a:extLst>
          </p:cNvPr>
          <p:cNvCxnSpPr>
            <a:endCxn id="418" idx="1"/>
          </p:cNvCxnSpPr>
          <p:nvPr/>
        </p:nvCxnSpPr>
        <p:spPr>
          <a:xfrm flipV="1">
            <a:off x="3907150" y="5309002"/>
            <a:ext cx="778628" cy="1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Straight Arrow Connector 427">
            <a:extLst>
              <a:ext uri="{FF2B5EF4-FFF2-40B4-BE49-F238E27FC236}">
                <a16:creationId xmlns:a16="http://schemas.microsoft.com/office/drawing/2014/main" id="{5070C614-AB27-4ACB-ADB6-C82277EAF83D}"/>
              </a:ext>
            </a:extLst>
          </p:cNvPr>
          <p:cNvCxnSpPr>
            <a:cxnSpLocks/>
            <a:endCxn id="421" idx="1"/>
          </p:cNvCxnSpPr>
          <p:nvPr/>
        </p:nvCxnSpPr>
        <p:spPr>
          <a:xfrm flipV="1">
            <a:off x="3907150" y="5517360"/>
            <a:ext cx="778628" cy="4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Arrow Connector 428">
            <a:extLst>
              <a:ext uri="{FF2B5EF4-FFF2-40B4-BE49-F238E27FC236}">
                <a16:creationId xmlns:a16="http://schemas.microsoft.com/office/drawing/2014/main" id="{3E579E0D-0CD5-4497-BC1C-7BCF2A6C1076}"/>
              </a:ext>
            </a:extLst>
          </p:cNvPr>
          <p:cNvCxnSpPr>
            <a:endCxn id="424" idx="1"/>
          </p:cNvCxnSpPr>
          <p:nvPr/>
        </p:nvCxnSpPr>
        <p:spPr>
          <a:xfrm flipV="1">
            <a:off x="3907150" y="5733942"/>
            <a:ext cx="77862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Flowchart: Process 431">
            <a:extLst>
              <a:ext uri="{FF2B5EF4-FFF2-40B4-BE49-F238E27FC236}">
                <a16:creationId xmlns:a16="http://schemas.microsoft.com/office/drawing/2014/main" id="{50C8D7BC-C64C-4876-8815-71C8A18ECA04}"/>
              </a:ext>
            </a:extLst>
          </p:cNvPr>
          <p:cNvSpPr/>
          <p:nvPr/>
        </p:nvSpPr>
        <p:spPr>
          <a:xfrm>
            <a:off x="4612408" y="6055433"/>
            <a:ext cx="557824" cy="218483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Call for solution</a:t>
            </a:r>
          </a:p>
        </p:txBody>
      </p:sp>
      <p:cxnSp>
        <p:nvCxnSpPr>
          <p:cNvPr id="437" name="Connector: Elbow 436">
            <a:extLst>
              <a:ext uri="{FF2B5EF4-FFF2-40B4-BE49-F238E27FC236}">
                <a16:creationId xmlns:a16="http://schemas.microsoft.com/office/drawing/2014/main" id="{465274D0-873A-4E2E-8AAF-4CA48AC38BD2}"/>
              </a:ext>
            </a:extLst>
          </p:cNvPr>
          <p:cNvCxnSpPr>
            <a:stCxn id="312" idx="3"/>
            <a:endCxn id="432" idx="1"/>
          </p:cNvCxnSpPr>
          <p:nvPr/>
        </p:nvCxnSpPr>
        <p:spPr>
          <a:xfrm>
            <a:off x="3911269" y="5950368"/>
            <a:ext cx="701139" cy="21430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Connector: Elbow 438">
            <a:extLst>
              <a:ext uri="{FF2B5EF4-FFF2-40B4-BE49-F238E27FC236}">
                <a16:creationId xmlns:a16="http://schemas.microsoft.com/office/drawing/2014/main" id="{DBBA4A90-BCA2-4E10-A4EF-9EF4E9A83319}"/>
              </a:ext>
            </a:extLst>
          </p:cNvPr>
          <p:cNvCxnSpPr>
            <a:stCxn id="313" idx="3"/>
            <a:endCxn id="432" idx="1"/>
          </p:cNvCxnSpPr>
          <p:nvPr/>
        </p:nvCxnSpPr>
        <p:spPr>
          <a:xfrm>
            <a:off x="3911269" y="6160797"/>
            <a:ext cx="701139" cy="38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Connector: Elbow 440">
            <a:extLst>
              <a:ext uri="{FF2B5EF4-FFF2-40B4-BE49-F238E27FC236}">
                <a16:creationId xmlns:a16="http://schemas.microsoft.com/office/drawing/2014/main" id="{C6E838C1-B51C-4732-A345-A6EA321509D0}"/>
              </a:ext>
            </a:extLst>
          </p:cNvPr>
          <p:cNvCxnSpPr>
            <a:stCxn id="314" idx="3"/>
            <a:endCxn id="432" idx="1"/>
          </p:cNvCxnSpPr>
          <p:nvPr/>
        </p:nvCxnSpPr>
        <p:spPr>
          <a:xfrm flipV="1">
            <a:off x="3911269" y="6164675"/>
            <a:ext cx="701139" cy="20899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185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171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chupe</dc:creator>
  <cp:lastModifiedBy> </cp:lastModifiedBy>
  <cp:revision>6</cp:revision>
  <dcterms:created xsi:type="dcterms:W3CDTF">2019-04-19T15:51:13Z</dcterms:created>
  <dcterms:modified xsi:type="dcterms:W3CDTF">2019-04-19T16:31:18Z</dcterms:modified>
</cp:coreProperties>
</file>